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3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4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5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6.xml" ContentType="application/vnd.openxmlformats-officedocument.theme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7.xml" ContentType="application/vnd.openxmlformats-officedocument.theme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8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9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64" r:id="rId4"/>
    <p:sldMasterId id="2147483783" r:id="rId5"/>
    <p:sldMasterId id="2147483819" r:id="rId6"/>
    <p:sldMasterId id="2147483837" r:id="rId7"/>
    <p:sldMasterId id="2147483891" r:id="rId8"/>
    <p:sldMasterId id="2147484022" r:id="rId9"/>
    <p:sldMasterId id="2147484035" r:id="rId10"/>
    <p:sldMasterId id="2147484047" r:id="rId11"/>
    <p:sldMasterId id="2147484060" r:id="rId12"/>
    <p:sldMasterId id="2147484073" r:id="rId13"/>
  </p:sldMasterIdLst>
  <p:notesMasterIdLst>
    <p:notesMasterId r:id="rId43"/>
  </p:notesMasterIdLst>
  <p:handoutMasterIdLst>
    <p:handoutMasterId r:id="rId44"/>
  </p:handoutMasterIdLst>
  <p:sldIdLst>
    <p:sldId id="281" r:id="rId14"/>
    <p:sldId id="287" r:id="rId15"/>
    <p:sldId id="277" r:id="rId16"/>
    <p:sldId id="296" r:id="rId17"/>
    <p:sldId id="297" r:id="rId18"/>
    <p:sldId id="267" r:id="rId19"/>
    <p:sldId id="298" r:id="rId20"/>
    <p:sldId id="299" r:id="rId21"/>
    <p:sldId id="300" r:id="rId22"/>
    <p:sldId id="304" r:id="rId23"/>
    <p:sldId id="262" r:id="rId24"/>
    <p:sldId id="303" r:id="rId25"/>
    <p:sldId id="265" r:id="rId26"/>
    <p:sldId id="260" r:id="rId27"/>
    <p:sldId id="264" r:id="rId28"/>
    <p:sldId id="291" r:id="rId29"/>
    <p:sldId id="311" r:id="rId30"/>
    <p:sldId id="305" r:id="rId31"/>
    <p:sldId id="306" r:id="rId32"/>
    <p:sldId id="312" r:id="rId33"/>
    <p:sldId id="307" r:id="rId34"/>
    <p:sldId id="315" r:id="rId35"/>
    <p:sldId id="313" r:id="rId36"/>
    <p:sldId id="308" r:id="rId37"/>
    <p:sldId id="309" r:id="rId38"/>
    <p:sldId id="310" r:id="rId39"/>
    <p:sldId id="282" r:id="rId40"/>
    <p:sldId id="257" r:id="rId41"/>
    <p:sldId id="314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408" userDrawn="1">
          <p15:clr>
            <a:srgbClr val="A4A3A4"/>
          </p15:clr>
        </p15:guide>
        <p15:guide id="4" orient="horz" pos="432" userDrawn="1">
          <p15:clr>
            <a:srgbClr val="A4A3A4"/>
          </p15:clr>
        </p15:guide>
        <p15:guide id="5" pos="72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678E"/>
    <a:srgbClr val="401918"/>
    <a:srgbClr val="0D3047"/>
    <a:srgbClr val="0B2B41"/>
    <a:srgbClr val="114263"/>
    <a:srgbClr val="731F1C"/>
    <a:srgbClr val="B2606E"/>
    <a:srgbClr val="CA929B"/>
    <a:srgbClr val="248CD2"/>
    <a:srgbClr val="C88E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E8B1032C-EA38-4F05-BA0D-38AFFFC7BED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703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>
        <p:guide orient="horz" pos="2160"/>
        <p:guide pos="3864"/>
        <p:guide pos="408"/>
        <p:guide orient="horz" pos="432"/>
        <p:guide pos="727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slide" Target="slides/slide26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slide" Target="slides/slide29.xml"/><Relationship Id="rId47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3.xml"/><Relationship Id="rId29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40" Type="http://schemas.openxmlformats.org/officeDocument/2006/relationships/slide" Target="slides/slide27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viewProps" Target="viewProps.xml"/><Relationship Id="rId20" Type="http://schemas.openxmlformats.org/officeDocument/2006/relationships/slide" Target="slides/slide7.xml"/><Relationship Id="rId41" Type="http://schemas.openxmlformats.org/officeDocument/2006/relationships/slide" Target="slides/slide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BF0053-B9C0-4D1A-83D5-EA08F527C019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3AE9DB7-B27E-4F1E-B5AD-8F364101DADE}">
      <dgm:prSet phldrT="[Text]"/>
      <dgm:spPr/>
      <dgm:t>
        <a:bodyPr/>
        <a:lstStyle/>
        <a:p>
          <a:r>
            <a:rPr lang="en-IN" dirty="0"/>
            <a:t>Research </a:t>
          </a:r>
          <a:r>
            <a:rPr lang="en-IN" dirty="0" err="1"/>
            <a:t>DeepFakes</a:t>
          </a:r>
          <a:endParaRPr lang="en-IN" dirty="0"/>
        </a:p>
      </dgm:t>
    </dgm:pt>
    <dgm:pt modelId="{19C5D3DE-0BBD-4780-B202-02FF37402C40}" type="parTrans" cxnId="{2162B937-CC4D-48EA-B7B2-B1D4454FFA66}">
      <dgm:prSet/>
      <dgm:spPr/>
      <dgm:t>
        <a:bodyPr/>
        <a:lstStyle/>
        <a:p>
          <a:endParaRPr lang="en-IN"/>
        </a:p>
      </dgm:t>
    </dgm:pt>
    <dgm:pt modelId="{4705FF68-2590-4343-A953-DF7F121E3981}" type="sibTrans" cxnId="{2162B937-CC4D-48EA-B7B2-B1D4454FFA66}">
      <dgm:prSet/>
      <dgm:spPr/>
      <dgm:t>
        <a:bodyPr/>
        <a:lstStyle/>
        <a:p>
          <a:endParaRPr lang="en-IN"/>
        </a:p>
      </dgm:t>
    </dgm:pt>
    <dgm:pt modelId="{9284304A-1756-4638-B5CF-CD6447D782BF}">
      <dgm:prSet phldrT="[Text]"/>
      <dgm:spPr/>
      <dgm:t>
        <a:bodyPr/>
        <a:lstStyle/>
        <a:p>
          <a:r>
            <a:rPr lang="en-IN" dirty="0"/>
            <a:t>Learn Image Extraction</a:t>
          </a:r>
        </a:p>
      </dgm:t>
    </dgm:pt>
    <dgm:pt modelId="{FCC27C0E-59F0-4E3E-918F-7CC981E2F534}" type="parTrans" cxnId="{E7E89879-47D6-4EE3-A0D9-91D1CEB53F35}">
      <dgm:prSet/>
      <dgm:spPr/>
      <dgm:t>
        <a:bodyPr/>
        <a:lstStyle/>
        <a:p>
          <a:endParaRPr lang="en-IN"/>
        </a:p>
      </dgm:t>
    </dgm:pt>
    <dgm:pt modelId="{4AD13014-0822-4292-A4A1-0B92C15F64C9}" type="sibTrans" cxnId="{E7E89879-47D6-4EE3-A0D9-91D1CEB53F35}">
      <dgm:prSet/>
      <dgm:spPr/>
      <dgm:t>
        <a:bodyPr/>
        <a:lstStyle/>
        <a:p>
          <a:endParaRPr lang="en-IN"/>
        </a:p>
      </dgm:t>
    </dgm:pt>
    <dgm:pt modelId="{22F55E82-DB9A-47C7-804F-00C649C216EF}">
      <dgm:prSet phldrT="[Text]"/>
      <dgm:spPr/>
      <dgm:t>
        <a:bodyPr/>
        <a:lstStyle/>
        <a:p>
          <a:r>
            <a:rPr lang="en-IN" dirty="0"/>
            <a:t>Extract Images from videos</a:t>
          </a:r>
        </a:p>
        <a:p>
          <a:r>
            <a:rPr lang="en-IN" dirty="0"/>
            <a:t>MTCNN, </a:t>
          </a:r>
          <a:r>
            <a:rPr lang="en-IN" dirty="0" err="1"/>
            <a:t>keras</a:t>
          </a:r>
          <a:r>
            <a:rPr lang="en-IN" dirty="0"/>
            <a:t> </a:t>
          </a:r>
          <a:r>
            <a:rPr lang="en-IN" dirty="0" err="1"/>
            <a:t>FaceVGG</a:t>
          </a:r>
          <a:endParaRPr lang="en-IN" dirty="0"/>
        </a:p>
      </dgm:t>
    </dgm:pt>
    <dgm:pt modelId="{DB68FB9D-B1A9-42FC-86A8-3121044B2B81}" type="parTrans" cxnId="{F695299A-1ABD-4EB8-8189-34C7F2B9528E}">
      <dgm:prSet/>
      <dgm:spPr/>
      <dgm:t>
        <a:bodyPr/>
        <a:lstStyle/>
        <a:p>
          <a:endParaRPr lang="en-IN"/>
        </a:p>
      </dgm:t>
    </dgm:pt>
    <dgm:pt modelId="{3BF7C4F5-A2DA-4DAE-BD05-374B09DD5A37}" type="sibTrans" cxnId="{F695299A-1ABD-4EB8-8189-34C7F2B9528E}">
      <dgm:prSet/>
      <dgm:spPr/>
      <dgm:t>
        <a:bodyPr/>
        <a:lstStyle/>
        <a:p>
          <a:endParaRPr lang="en-IN"/>
        </a:p>
      </dgm:t>
    </dgm:pt>
    <dgm:pt modelId="{CC96C879-1196-44BC-BDE2-51816EF7EDC0}">
      <dgm:prSet phldrT="[Text]"/>
      <dgm:spPr/>
      <dgm:t>
        <a:bodyPr/>
        <a:lstStyle/>
        <a:p>
          <a:r>
            <a:rPr lang="en-IN" dirty="0" err="1"/>
            <a:t>DataSet</a:t>
          </a:r>
          <a:r>
            <a:rPr lang="en-IN" dirty="0"/>
            <a:t> Finalized</a:t>
          </a:r>
        </a:p>
      </dgm:t>
    </dgm:pt>
    <dgm:pt modelId="{E680A0CA-970B-43E1-92CB-D20E84502422}" type="parTrans" cxnId="{99EF5F59-DB8A-4441-8467-53686D23E617}">
      <dgm:prSet/>
      <dgm:spPr/>
      <dgm:t>
        <a:bodyPr/>
        <a:lstStyle/>
        <a:p>
          <a:endParaRPr lang="en-IN"/>
        </a:p>
      </dgm:t>
    </dgm:pt>
    <dgm:pt modelId="{80158CE7-91A4-4302-B340-3B72DEACB9EC}" type="sibTrans" cxnId="{99EF5F59-DB8A-4441-8467-53686D23E617}">
      <dgm:prSet/>
      <dgm:spPr/>
      <dgm:t>
        <a:bodyPr/>
        <a:lstStyle/>
        <a:p>
          <a:endParaRPr lang="en-IN"/>
        </a:p>
      </dgm:t>
    </dgm:pt>
    <dgm:pt modelId="{959B949B-60A1-4D6E-A3EE-7AE831160469}">
      <dgm:prSet phldrT="[Text]"/>
      <dgm:spPr/>
      <dgm:t>
        <a:bodyPr/>
        <a:lstStyle/>
        <a:p>
          <a:r>
            <a:rPr lang="en-IN" dirty="0"/>
            <a:t>Pre-process Images</a:t>
          </a:r>
        </a:p>
        <a:p>
          <a:r>
            <a:rPr lang="en-IN" dirty="0"/>
            <a:t>Manually select, refine images</a:t>
          </a:r>
        </a:p>
      </dgm:t>
    </dgm:pt>
    <dgm:pt modelId="{6A704845-163B-41D3-BFE8-839638B09710}" type="parTrans" cxnId="{E32F9C5C-480C-4F89-848B-3D2612E23D69}">
      <dgm:prSet/>
      <dgm:spPr/>
      <dgm:t>
        <a:bodyPr/>
        <a:lstStyle/>
        <a:p>
          <a:endParaRPr lang="en-IN"/>
        </a:p>
      </dgm:t>
    </dgm:pt>
    <dgm:pt modelId="{7FD06A68-723F-4C62-9657-E17EA38EBA18}" type="sibTrans" cxnId="{E32F9C5C-480C-4F89-848B-3D2612E23D69}">
      <dgm:prSet/>
      <dgm:spPr/>
      <dgm:t>
        <a:bodyPr/>
        <a:lstStyle/>
        <a:p>
          <a:endParaRPr lang="en-IN"/>
        </a:p>
      </dgm:t>
    </dgm:pt>
    <dgm:pt modelId="{9AC045E4-E4B7-454F-B3F8-5C9CF43B1F47}">
      <dgm:prSet phldrT="[Text]"/>
      <dgm:spPr/>
      <dgm:t>
        <a:bodyPr/>
        <a:lstStyle/>
        <a:p>
          <a:r>
            <a:rPr lang="en-IN" dirty="0"/>
            <a:t>Alignment with Kalman Sampling </a:t>
          </a:r>
        </a:p>
        <a:p>
          <a:r>
            <a:rPr lang="en-IN" dirty="0"/>
            <a:t>Binary eye masks</a:t>
          </a:r>
        </a:p>
      </dgm:t>
    </dgm:pt>
    <dgm:pt modelId="{7C3B8D31-922A-4EB0-9E84-51A9B40A34BE}" type="parTrans" cxnId="{B7AC41E9-F12E-4942-B7FD-5CE037829C97}">
      <dgm:prSet/>
      <dgm:spPr/>
      <dgm:t>
        <a:bodyPr/>
        <a:lstStyle/>
        <a:p>
          <a:endParaRPr lang="en-IN"/>
        </a:p>
      </dgm:t>
    </dgm:pt>
    <dgm:pt modelId="{674F3EF2-8730-45EE-BE98-267325242ED5}" type="sibTrans" cxnId="{B7AC41E9-F12E-4942-B7FD-5CE037829C97}">
      <dgm:prSet/>
      <dgm:spPr/>
      <dgm:t>
        <a:bodyPr/>
        <a:lstStyle/>
        <a:p>
          <a:endParaRPr lang="en-IN"/>
        </a:p>
      </dgm:t>
    </dgm:pt>
    <dgm:pt modelId="{D64563A3-071F-46BD-9FDA-7809E7091421}" type="pres">
      <dgm:prSet presAssocID="{83BF0053-B9C0-4D1A-83D5-EA08F527C019}" presName="Name0" presStyleCnt="0">
        <dgm:presLayoutVars>
          <dgm:dir/>
        </dgm:presLayoutVars>
      </dgm:prSet>
      <dgm:spPr/>
    </dgm:pt>
    <dgm:pt modelId="{BDE78BB9-2972-40B0-9351-5ADCE98E6A84}" type="pres">
      <dgm:prSet presAssocID="{73AE9DB7-B27E-4F1E-B5AD-8F364101DADE}" presName="parComposite" presStyleCnt="0"/>
      <dgm:spPr/>
    </dgm:pt>
    <dgm:pt modelId="{D56E07E2-784A-43C6-838A-237ABA50E41B}" type="pres">
      <dgm:prSet presAssocID="{73AE9DB7-B27E-4F1E-B5AD-8F364101DADE}" presName="parBigCircle" presStyleLbl="node0" presStyleIdx="0" presStyleCnt="2"/>
      <dgm:spPr/>
    </dgm:pt>
    <dgm:pt modelId="{0F8AA1EA-501D-4FAE-B4E1-C67398D98F6B}" type="pres">
      <dgm:prSet presAssocID="{73AE9DB7-B27E-4F1E-B5AD-8F364101DADE}" presName="parTx" presStyleLbl="revTx" presStyleIdx="0" presStyleCnt="10" custLinFactNeighborX="809" custLinFactNeighborY="3179"/>
      <dgm:spPr/>
    </dgm:pt>
    <dgm:pt modelId="{E11D7EEE-C59B-4F27-9C48-BC3A7FB027E6}" type="pres">
      <dgm:prSet presAssocID="{73AE9DB7-B27E-4F1E-B5AD-8F364101DADE}" presName="bSpace" presStyleCnt="0"/>
      <dgm:spPr/>
    </dgm:pt>
    <dgm:pt modelId="{C1C2E351-62FF-4A80-86E8-386B65F6698B}" type="pres">
      <dgm:prSet presAssocID="{73AE9DB7-B27E-4F1E-B5AD-8F364101DADE}" presName="parBackupNorm" presStyleCnt="0"/>
      <dgm:spPr/>
    </dgm:pt>
    <dgm:pt modelId="{F71B2E0A-4194-4BFF-A969-F344E567EB97}" type="pres">
      <dgm:prSet presAssocID="{4705FF68-2590-4343-A953-DF7F121E3981}" presName="parSpace" presStyleCnt="0"/>
      <dgm:spPr/>
    </dgm:pt>
    <dgm:pt modelId="{B04419CA-CB96-4BE4-8433-C4570C44503A}" type="pres">
      <dgm:prSet presAssocID="{9284304A-1756-4638-B5CF-CD6447D782BF}" presName="desBackupLeftNorm" presStyleCnt="0"/>
      <dgm:spPr/>
    </dgm:pt>
    <dgm:pt modelId="{DDD4A2DF-74F1-4EAD-8A92-415EA6010DCD}" type="pres">
      <dgm:prSet presAssocID="{9284304A-1756-4638-B5CF-CD6447D782BF}" presName="desComposite" presStyleCnt="0"/>
      <dgm:spPr/>
    </dgm:pt>
    <dgm:pt modelId="{917CD57A-2617-42CA-83A4-E1BD7FD4A173}" type="pres">
      <dgm:prSet presAssocID="{9284304A-1756-4638-B5CF-CD6447D782BF}" presName="desCircle" presStyleLbl="node1" presStyleIdx="0" presStyleCnt="4"/>
      <dgm:spPr/>
    </dgm:pt>
    <dgm:pt modelId="{6B568D0F-D179-4C0D-9188-766B626278D5}" type="pres">
      <dgm:prSet presAssocID="{9284304A-1756-4638-B5CF-CD6447D782BF}" presName="chTx" presStyleLbl="revTx" presStyleIdx="1" presStyleCnt="10"/>
      <dgm:spPr/>
    </dgm:pt>
    <dgm:pt modelId="{A396A002-42AD-4118-A68B-37B9C1383D9A}" type="pres">
      <dgm:prSet presAssocID="{9284304A-1756-4638-B5CF-CD6447D782BF}" presName="desTx" presStyleLbl="revTx" presStyleIdx="2" presStyleCnt="10">
        <dgm:presLayoutVars>
          <dgm:bulletEnabled val="1"/>
        </dgm:presLayoutVars>
      </dgm:prSet>
      <dgm:spPr/>
    </dgm:pt>
    <dgm:pt modelId="{FEC2ED78-C8D7-4A0E-A00C-7BF073EFC93B}" type="pres">
      <dgm:prSet presAssocID="{9284304A-1756-4638-B5CF-CD6447D782BF}" presName="desBackupRightNorm" presStyleCnt="0"/>
      <dgm:spPr/>
    </dgm:pt>
    <dgm:pt modelId="{A30E359F-7571-4BA1-B678-A9B799E70B55}" type="pres">
      <dgm:prSet presAssocID="{4AD13014-0822-4292-A4A1-0B92C15F64C9}" presName="desSpace" presStyleCnt="0"/>
      <dgm:spPr/>
    </dgm:pt>
    <dgm:pt modelId="{6C0BE713-93C4-43B3-B717-94C923B21CA1}" type="pres">
      <dgm:prSet presAssocID="{22F55E82-DB9A-47C7-804F-00C649C216EF}" presName="desBackupLeftNorm" presStyleCnt="0"/>
      <dgm:spPr/>
    </dgm:pt>
    <dgm:pt modelId="{869B0523-C253-4CF5-8ABE-0C89B9AC6300}" type="pres">
      <dgm:prSet presAssocID="{22F55E82-DB9A-47C7-804F-00C649C216EF}" presName="desComposite" presStyleCnt="0"/>
      <dgm:spPr/>
    </dgm:pt>
    <dgm:pt modelId="{DF219129-33AE-4DDC-9FF3-ABE0F2664167}" type="pres">
      <dgm:prSet presAssocID="{22F55E82-DB9A-47C7-804F-00C649C216EF}" presName="desCircle" presStyleLbl="node1" presStyleIdx="1" presStyleCnt="4"/>
      <dgm:spPr/>
    </dgm:pt>
    <dgm:pt modelId="{61DC75AB-79F1-4C2D-8F59-39AD4FAB36A4}" type="pres">
      <dgm:prSet presAssocID="{22F55E82-DB9A-47C7-804F-00C649C216EF}" presName="chTx" presStyleLbl="revTx" presStyleIdx="3" presStyleCnt="10"/>
      <dgm:spPr/>
    </dgm:pt>
    <dgm:pt modelId="{16BED8AF-3B36-4E3E-981B-1E54EA7CA9F4}" type="pres">
      <dgm:prSet presAssocID="{22F55E82-DB9A-47C7-804F-00C649C216EF}" presName="desTx" presStyleLbl="revTx" presStyleIdx="4" presStyleCnt="10">
        <dgm:presLayoutVars>
          <dgm:bulletEnabled val="1"/>
        </dgm:presLayoutVars>
      </dgm:prSet>
      <dgm:spPr/>
    </dgm:pt>
    <dgm:pt modelId="{EDE1800F-E839-4383-85E8-0A420FE0D4C1}" type="pres">
      <dgm:prSet presAssocID="{22F55E82-DB9A-47C7-804F-00C649C216EF}" presName="desBackupRightNorm" presStyleCnt="0"/>
      <dgm:spPr/>
    </dgm:pt>
    <dgm:pt modelId="{6A509D7D-2CAB-4756-BA09-735EB914C3BB}" type="pres">
      <dgm:prSet presAssocID="{3BF7C4F5-A2DA-4DAE-BD05-374B09DD5A37}" presName="desSpace" presStyleCnt="0"/>
      <dgm:spPr/>
    </dgm:pt>
    <dgm:pt modelId="{49ABD701-6002-4BBE-AAD2-849DABB851DE}" type="pres">
      <dgm:prSet presAssocID="{CC96C879-1196-44BC-BDE2-51816EF7EDC0}" presName="parComposite" presStyleCnt="0"/>
      <dgm:spPr/>
    </dgm:pt>
    <dgm:pt modelId="{D082C71B-8E0C-424E-BABA-0F8B35063370}" type="pres">
      <dgm:prSet presAssocID="{CC96C879-1196-44BC-BDE2-51816EF7EDC0}" presName="parBigCircle" presStyleLbl="node0" presStyleIdx="1" presStyleCnt="2" custLinFactNeighborX="865" custLinFactNeighborY="-1035"/>
      <dgm:spPr/>
    </dgm:pt>
    <dgm:pt modelId="{B29848FA-1D89-4DE6-A669-D3F4DD230322}" type="pres">
      <dgm:prSet presAssocID="{CC96C879-1196-44BC-BDE2-51816EF7EDC0}" presName="parTx" presStyleLbl="revTx" presStyleIdx="5" presStyleCnt="10"/>
      <dgm:spPr/>
    </dgm:pt>
    <dgm:pt modelId="{E80B29E8-D49D-4D7F-8C8C-9E859F7B5E29}" type="pres">
      <dgm:prSet presAssocID="{CC96C879-1196-44BC-BDE2-51816EF7EDC0}" presName="bSpace" presStyleCnt="0"/>
      <dgm:spPr/>
    </dgm:pt>
    <dgm:pt modelId="{8185C5CB-B614-46B1-AC8E-45005BA911E0}" type="pres">
      <dgm:prSet presAssocID="{CC96C879-1196-44BC-BDE2-51816EF7EDC0}" presName="parBackupNorm" presStyleCnt="0"/>
      <dgm:spPr/>
    </dgm:pt>
    <dgm:pt modelId="{8878AE2C-0D2B-47B7-8FC1-259B44165D63}" type="pres">
      <dgm:prSet presAssocID="{80158CE7-91A4-4302-B340-3B72DEACB9EC}" presName="parSpace" presStyleCnt="0"/>
      <dgm:spPr/>
    </dgm:pt>
    <dgm:pt modelId="{06DD4DA4-BE0E-4EF8-999C-798AE90E648C}" type="pres">
      <dgm:prSet presAssocID="{959B949B-60A1-4D6E-A3EE-7AE831160469}" presName="desBackupLeftNorm" presStyleCnt="0"/>
      <dgm:spPr/>
    </dgm:pt>
    <dgm:pt modelId="{8A9BCBB4-B9D0-47C5-8B8C-4D5CFA19D5A4}" type="pres">
      <dgm:prSet presAssocID="{959B949B-60A1-4D6E-A3EE-7AE831160469}" presName="desComposite" presStyleCnt="0"/>
      <dgm:spPr/>
    </dgm:pt>
    <dgm:pt modelId="{010D79DC-498C-4CBC-9611-241C337B5635}" type="pres">
      <dgm:prSet presAssocID="{959B949B-60A1-4D6E-A3EE-7AE831160469}" presName="desCircle" presStyleLbl="node1" presStyleIdx="2" presStyleCnt="4"/>
      <dgm:spPr/>
    </dgm:pt>
    <dgm:pt modelId="{A95E6E56-F01E-4373-92A4-2660842376B7}" type="pres">
      <dgm:prSet presAssocID="{959B949B-60A1-4D6E-A3EE-7AE831160469}" presName="chTx" presStyleLbl="revTx" presStyleIdx="6" presStyleCnt="10"/>
      <dgm:spPr/>
    </dgm:pt>
    <dgm:pt modelId="{97342646-211F-404D-BD26-E8AAC41D09F5}" type="pres">
      <dgm:prSet presAssocID="{959B949B-60A1-4D6E-A3EE-7AE831160469}" presName="desTx" presStyleLbl="revTx" presStyleIdx="7" presStyleCnt="10">
        <dgm:presLayoutVars>
          <dgm:bulletEnabled val="1"/>
        </dgm:presLayoutVars>
      </dgm:prSet>
      <dgm:spPr/>
    </dgm:pt>
    <dgm:pt modelId="{E74E7EF6-83D2-4E5F-A924-1CA4F7559A8E}" type="pres">
      <dgm:prSet presAssocID="{959B949B-60A1-4D6E-A3EE-7AE831160469}" presName="desBackupRightNorm" presStyleCnt="0"/>
      <dgm:spPr/>
    </dgm:pt>
    <dgm:pt modelId="{BAF1E2E1-53CD-45A1-903E-15C6528FD743}" type="pres">
      <dgm:prSet presAssocID="{7FD06A68-723F-4C62-9657-E17EA38EBA18}" presName="desSpace" presStyleCnt="0"/>
      <dgm:spPr/>
    </dgm:pt>
    <dgm:pt modelId="{1AE3465F-1022-4A2F-BD63-CECB84AFF48C}" type="pres">
      <dgm:prSet presAssocID="{9AC045E4-E4B7-454F-B3F8-5C9CF43B1F47}" presName="desBackupLeftNorm" presStyleCnt="0"/>
      <dgm:spPr/>
    </dgm:pt>
    <dgm:pt modelId="{0D164368-DD82-4497-82D7-09EDC3137D27}" type="pres">
      <dgm:prSet presAssocID="{9AC045E4-E4B7-454F-B3F8-5C9CF43B1F47}" presName="desComposite" presStyleCnt="0"/>
      <dgm:spPr/>
    </dgm:pt>
    <dgm:pt modelId="{1CEAC3D5-D2F1-4DCB-8EED-42E972D858ED}" type="pres">
      <dgm:prSet presAssocID="{9AC045E4-E4B7-454F-B3F8-5C9CF43B1F47}" presName="desCircle" presStyleLbl="node1" presStyleIdx="3" presStyleCnt="4"/>
      <dgm:spPr/>
    </dgm:pt>
    <dgm:pt modelId="{EB0C31E2-79EB-49A4-89E7-420F583789B2}" type="pres">
      <dgm:prSet presAssocID="{9AC045E4-E4B7-454F-B3F8-5C9CF43B1F47}" presName="chTx" presStyleLbl="revTx" presStyleIdx="8" presStyleCnt="10"/>
      <dgm:spPr/>
    </dgm:pt>
    <dgm:pt modelId="{A77A0B94-D8A5-462E-9C8E-23063EEACCEF}" type="pres">
      <dgm:prSet presAssocID="{9AC045E4-E4B7-454F-B3F8-5C9CF43B1F47}" presName="desTx" presStyleLbl="revTx" presStyleIdx="9" presStyleCnt="10">
        <dgm:presLayoutVars>
          <dgm:bulletEnabled val="1"/>
        </dgm:presLayoutVars>
      </dgm:prSet>
      <dgm:spPr/>
    </dgm:pt>
    <dgm:pt modelId="{33C0C043-D5D1-47F8-8B7E-86DF676C8571}" type="pres">
      <dgm:prSet presAssocID="{9AC045E4-E4B7-454F-B3F8-5C9CF43B1F47}" presName="desBackupRightNorm" presStyleCnt="0"/>
      <dgm:spPr/>
    </dgm:pt>
    <dgm:pt modelId="{8D81CB96-66DD-446E-9EB7-7A9AB28A7000}" type="pres">
      <dgm:prSet presAssocID="{674F3EF2-8730-45EE-BE98-267325242ED5}" presName="desSpace" presStyleCnt="0"/>
      <dgm:spPr/>
    </dgm:pt>
  </dgm:ptLst>
  <dgm:cxnLst>
    <dgm:cxn modelId="{3D23920F-340E-45CC-9B7B-2DEFB6DE9576}" type="presOf" srcId="{83BF0053-B9C0-4D1A-83D5-EA08F527C019}" destId="{D64563A3-071F-46BD-9FDA-7809E7091421}" srcOrd="0" destOrd="0" presId="urn:microsoft.com/office/officeart/2008/layout/CircleAccentTimeline"/>
    <dgm:cxn modelId="{2162B937-CC4D-48EA-B7B2-B1D4454FFA66}" srcId="{83BF0053-B9C0-4D1A-83D5-EA08F527C019}" destId="{73AE9DB7-B27E-4F1E-B5AD-8F364101DADE}" srcOrd="0" destOrd="0" parTransId="{19C5D3DE-0BBD-4780-B202-02FF37402C40}" sibTransId="{4705FF68-2590-4343-A953-DF7F121E3981}"/>
    <dgm:cxn modelId="{E32F9C5C-480C-4F89-848B-3D2612E23D69}" srcId="{CC96C879-1196-44BC-BDE2-51816EF7EDC0}" destId="{959B949B-60A1-4D6E-A3EE-7AE831160469}" srcOrd="0" destOrd="0" parTransId="{6A704845-163B-41D3-BFE8-839638B09710}" sibTransId="{7FD06A68-723F-4C62-9657-E17EA38EBA18}"/>
    <dgm:cxn modelId="{5AB25272-8D73-4576-B486-46F8DEA08B05}" type="presOf" srcId="{9AC045E4-E4B7-454F-B3F8-5C9CF43B1F47}" destId="{EB0C31E2-79EB-49A4-89E7-420F583789B2}" srcOrd="0" destOrd="0" presId="urn:microsoft.com/office/officeart/2008/layout/CircleAccentTimeline"/>
    <dgm:cxn modelId="{99EF5F59-DB8A-4441-8467-53686D23E617}" srcId="{83BF0053-B9C0-4D1A-83D5-EA08F527C019}" destId="{CC96C879-1196-44BC-BDE2-51816EF7EDC0}" srcOrd="1" destOrd="0" parTransId="{E680A0CA-970B-43E1-92CB-D20E84502422}" sibTransId="{80158CE7-91A4-4302-B340-3B72DEACB9EC}"/>
    <dgm:cxn modelId="{E7E89879-47D6-4EE3-A0D9-91D1CEB53F35}" srcId="{73AE9DB7-B27E-4F1E-B5AD-8F364101DADE}" destId="{9284304A-1756-4638-B5CF-CD6447D782BF}" srcOrd="0" destOrd="0" parTransId="{FCC27C0E-59F0-4E3E-918F-7CC981E2F534}" sibTransId="{4AD13014-0822-4292-A4A1-0B92C15F64C9}"/>
    <dgm:cxn modelId="{F94CCE88-C516-42CF-9684-4CC8215970BB}" type="presOf" srcId="{959B949B-60A1-4D6E-A3EE-7AE831160469}" destId="{A95E6E56-F01E-4373-92A4-2660842376B7}" srcOrd="0" destOrd="0" presId="urn:microsoft.com/office/officeart/2008/layout/CircleAccentTimeline"/>
    <dgm:cxn modelId="{9D896589-C0E6-46F9-8969-EC6A99DA993E}" type="presOf" srcId="{73AE9DB7-B27E-4F1E-B5AD-8F364101DADE}" destId="{0F8AA1EA-501D-4FAE-B4E1-C67398D98F6B}" srcOrd="0" destOrd="0" presId="urn:microsoft.com/office/officeart/2008/layout/CircleAccentTimeline"/>
    <dgm:cxn modelId="{F695299A-1ABD-4EB8-8189-34C7F2B9528E}" srcId="{73AE9DB7-B27E-4F1E-B5AD-8F364101DADE}" destId="{22F55E82-DB9A-47C7-804F-00C649C216EF}" srcOrd="1" destOrd="0" parTransId="{DB68FB9D-B1A9-42FC-86A8-3121044B2B81}" sibTransId="{3BF7C4F5-A2DA-4DAE-BD05-374B09DD5A37}"/>
    <dgm:cxn modelId="{15FFB7BB-3DC7-46E2-8930-C2F85B31DB56}" type="presOf" srcId="{CC96C879-1196-44BC-BDE2-51816EF7EDC0}" destId="{B29848FA-1D89-4DE6-A669-D3F4DD230322}" srcOrd="0" destOrd="0" presId="urn:microsoft.com/office/officeart/2008/layout/CircleAccentTimeline"/>
    <dgm:cxn modelId="{5CC41AE7-1EB1-450F-9A6A-E991D69D65E3}" type="presOf" srcId="{9284304A-1756-4638-B5CF-CD6447D782BF}" destId="{6B568D0F-D179-4C0D-9188-766B626278D5}" srcOrd="0" destOrd="0" presId="urn:microsoft.com/office/officeart/2008/layout/CircleAccentTimeline"/>
    <dgm:cxn modelId="{B7AC41E9-F12E-4942-B7FD-5CE037829C97}" srcId="{CC96C879-1196-44BC-BDE2-51816EF7EDC0}" destId="{9AC045E4-E4B7-454F-B3F8-5C9CF43B1F47}" srcOrd="1" destOrd="0" parTransId="{7C3B8D31-922A-4EB0-9E84-51A9B40A34BE}" sibTransId="{674F3EF2-8730-45EE-BE98-267325242ED5}"/>
    <dgm:cxn modelId="{E49EBAF2-B98C-4F08-BA7E-727A27575383}" type="presOf" srcId="{22F55E82-DB9A-47C7-804F-00C649C216EF}" destId="{61DC75AB-79F1-4C2D-8F59-39AD4FAB36A4}" srcOrd="0" destOrd="0" presId="urn:microsoft.com/office/officeart/2008/layout/CircleAccentTimeline"/>
    <dgm:cxn modelId="{900D0546-9CEC-41DC-9CD5-48F476603910}" type="presParOf" srcId="{D64563A3-071F-46BD-9FDA-7809E7091421}" destId="{BDE78BB9-2972-40B0-9351-5ADCE98E6A84}" srcOrd="0" destOrd="0" presId="urn:microsoft.com/office/officeart/2008/layout/CircleAccentTimeline"/>
    <dgm:cxn modelId="{163A1F7F-E2C4-4124-B292-74E9EB8D988C}" type="presParOf" srcId="{BDE78BB9-2972-40B0-9351-5ADCE98E6A84}" destId="{D56E07E2-784A-43C6-838A-237ABA50E41B}" srcOrd="0" destOrd="0" presId="urn:microsoft.com/office/officeart/2008/layout/CircleAccentTimeline"/>
    <dgm:cxn modelId="{68670569-ED91-4AA2-9123-403ED4CFDCAA}" type="presParOf" srcId="{BDE78BB9-2972-40B0-9351-5ADCE98E6A84}" destId="{0F8AA1EA-501D-4FAE-B4E1-C67398D98F6B}" srcOrd="1" destOrd="0" presId="urn:microsoft.com/office/officeart/2008/layout/CircleAccentTimeline"/>
    <dgm:cxn modelId="{D914D705-D5C2-447D-99FB-CFC0D3A13819}" type="presParOf" srcId="{BDE78BB9-2972-40B0-9351-5ADCE98E6A84}" destId="{E11D7EEE-C59B-4F27-9C48-BC3A7FB027E6}" srcOrd="2" destOrd="0" presId="urn:microsoft.com/office/officeart/2008/layout/CircleAccentTimeline"/>
    <dgm:cxn modelId="{EA22EEBC-BABC-4180-A1E7-4B253A0D53D4}" type="presParOf" srcId="{D64563A3-071F-46BD-9FDA-7809E7091421}" destId="{C1C2E351-62FF-4A80-86E8-386B65F6698B}" srcOrd="1" destOrd="0" presId="urn:microsoft.com/office/officeart/2008/layout/CircleAccentTimeline"/>
    <dgm:cxn modelId="{B9173BC9-53B6-486F-9C05-34A1B33C0894}" type="presParOf" srcId="{D64563A3-071F-46BD-9FDA-7809E7091421}" destId="{F71B2E0A-4194-4BFF-A969-F344E567EB97}" srcOrd="2" destOrd="0" presId="urn:microsoft.com/office/officeart/2008/layout/CircleAccentTimeline"/>
    <dgm:cxn modelId="{CF2A59CA-6304-4731-BEA4-DC342555D8CB}" type="presParOf" srcId="{D64563A3-071F-46BD-9FDA-7809E7091421}" destId="{B04419CA-CB96-4BE4-8433-C4570C44503A}" srcOrd="3" destOrd="0" presId="urn:microsoft.com/office/officeart/2008/layout/CircleAccentTimeline"/>
    <dgm:cxn modelId="{3FCA6A79-0D4C-41C4-9EE7-9BF03C32068F}" type="presParOf" srcId="{D64563A3-071F-46BD-9FDA-7809E7091421}" destId="{DDD4A2DF-74F1-4EAD-8A92-415EA6010DCD}" srcOrd="4" destOrd="0" presId="urn:microsoft.com/office/officeart/2008/layout/CircleAccentTimeline"/>
    <dgm:cxn modelId="{D087A4C6-5327-4D7F-B3AF-9E5AA3C79C03}" type="presParOf" srcId="{DDD4A2DF-74F1-4EAD-8A92-415EA6010DCD}" destId="{917CD57A-2617-42CA-83A4-E1BD7FD4A173}" srcOrd="0" destOrd="0" presId="urn:microsoft.com/office/officeart/2008/layout/CircleAccentTimeline"/>
    <dgm:cxn modelId="{E6C8B2A4-521F-4E83-B29B-6B53F1DAE466}" type="presParOf" srcId="{DDD4A2DF-74F1-4EAD-8A92-415EA6010DCD}" destId="{6B568D0F-D179-4C0D-9188-766B626278D5}" srcOrd="1" destOrd="0" presId="urn:microsoft.com/office/officeart/2008/layout/CircleAccentTimeline"/>
    <dgm:cxn modelId="{A9626F47-AB47-452D-8A15-A234261AD36F}" type="presParOf" srcId="{DDD4A2DF-74F1-4EAD-8A92-415EA6010DCD}" destId="{A396A002-42AD-4118-A68B-37B9C1383D9A}" srcOrd="2" destOrd="0" presId="urn:microsoft.com/office/officeart/2008/layout/CircleAccentTimeline"/>
    <dgm:cxn modelId="{6C3C7FB6-2441-4A22-9B12-940721314406}" type="presParOf" srcId="{D64563A3-071F-46BD-9FDA-7809E7091421}" destId="{FEC2ED78-C8D7-4A0E-A00C-7BF073EFC93B}" srcOrd="5" destOrd="0" presId="urn:microsoft.com/office/officeart/2008/layout/CircleAccentTimeline"/>
    <dgm:cxn modelId="{E79E9B98-8E15-4722-80E4-5A3DD3692E0B}" type="presParOf" srcId="{D64563A3-071F-46BD-9FDA-7809E7091421}" destId="{A30E359F-7571-4BA1-B678-A9B799E70B55}" srcOrd="6" destOrd="0" presId="urn:microsoft.com/office/officeart/2008/layout/CircleAccentTimeline"/>
    <dgm:cxn modelId="{B1EB4985-EFBD-4DBD-B5F0-81C1B35AD4D3}" type="presParOf" srcId="{D64563A3-071F-46BD-9FDA-7809E7091421}" destId="{6C0BE713-93C4-43B3-B717-94C923B21CA1}" srcOrd="7" destOrd="0" presId="urn:microsoft.com/office/officeart/2008/layout/CircleAccentTimeline"/>
    <dgm:cxn modelId="{5BEC0DAE-0050-49BF-91F0-ED18482984FB}" type="presParOf" srcId="{D64563A3-071F-46BD-9FDA-7809E7091421}" destId="{869B0523-C253-4CF5-8ABE-0C89B9AC6300}" srcOrd="8" destOrd="0" presId="urn:microsoft.com/office/officeart/2008/layout/CircleAccentTimeline"/>
    <dgm:cxn modelId="{B0AE49CA-AFDA-42AE-BE70-FF18F0985E13}" type="presParOf" srcId="{869B0523-C253-4CF5-8ABE-0C89B9AC6300}" destId="{DF219129-33AE-4DDC-9FF3-ABE0F2664167}" srcOrd="0" destOrd="0" presId="urn:microsoft.com/office/officeart/2008/layout/CircleAccentTimeline"/>
    <dgm:cxn modelId="{B1224479-4C38-40C6-9A33-10817140A3B3}" type="presParOf" srcId="{869B0523-C253-4CF5-8ABE-0C89B9AC6300}" destId="{61DC75AB-79F1-4C2D-8F59-39AD4FAB36A4}" srcOrd="1" destOrd="0" presId="urn:microsoft.com/office/officeart/2008/layout/CircleAccentTimeline"/>
    <dgm:cxn modelId="{A6341057-7199-438A-B8D4-3B22B8AF830E}" type="presParOf" srcId="{869B0523-C253-4CF5-8ABE-0C89B9AC6300}" destId="{16BED8AF-3B36-4E3E-981B-1E54EA7CA9F4}" srcOrd="2" destOrd="0" presId="urn:microsoft.com/office/officeart/2008/layout/CircleAccentTimeline"/>
    <dgm:cxn modelId="{AFBB8953-9390-4608-BD91-8AC74C0B23CB}" type="presParOf" srcId="{D64563A3-071F-46BD-9FDA-7809E7091421}" destId="{EDE1800F-E839-4383-85E8-0A420FE0D4C1}" srcOrd="9" destOrd="0" presId="urn:microsoft.com/office/officeart/2008/layout/CircleAccentTimeline"/>
    <dgm:cxn modelId="{54C94F9E-8BAF-4F14-A443-7372E5AA6301}" type="presParOf" srcId="{D64563A3-071F-46BD-9FDA-7809E7091421}" destId="{6A509D7D-2CAB-4756-BA09-735EB914C3BB}" srcOrd="10" destOrd="0" presId="urn:microsoft.com/office/officeart/2008/layout/CircleAccentTimeline"/>
    <dgm:cxn modelId="{3233226D-3FAC-492D-AB3B-B7C01FBB5D08}" type="presParOf" srcId="{D64563A3-071F-46BD-9FDA-7809E7091421}" destId="{49ABD701-6002-4BBE-AAD2-849DABB851DE}" srcOrd="11" destOrd="0" presId="urn:microsoft.com/office/officeart/2008/layout/CircleAccentTimeline"/>
    <dgm:cxn modelId="{56C7C287-86EE-4E25-973F-3A14F70C3922}" type="presParOf" srcId="{49ABD701-6002-4BBE-AAD2-849DABB851DE}" destId="{D082C71B-8E0C-424E-BABA-0F8B35063370}" srcOrd="0" destOrd="0" presId="urn:microsoft.com/office/officeart/2008/layout/CircleAccentTimeline"/>
    <dgm:cxn modelId="{A04CB055-2786-4003-B29E-19A56FCA40AC}" type="presParOf" srcId="{49ABD701-6002-4BBE-AAD2-849DABB851DE}" destId="{B29848FA-1D89-4DE6-A669-D3F4DD230322}" srcOrd="1" destOrd="0" presId="urn:microsoft.com/office/officeart/2008/layout/CircleAccentTimeline"/>
    <dgm:cxn modelId="{8DC963A2-2D9A-48BF-A700-DBC457D9DF0A}" type="presParOf" srcId="{49ABD701-6002-4BBE-AAD2-849DABB851DE}" destId="{E80B29E8-D49D-4D7F-8C8C-9E859F7B5E29}" srcOrd="2" destOrd="0" presId="urn:microsoft.com/office/officeart/2008/layout/CircleAccentTimeline"/>
    <dgm:cxn modelId="{DA9E6E6C-813B-492C-9F8E-AC123D7DF29E}" type="presParOf" srcId="{D64563A3-071F-46BD-9FDA-7809E7091421}" destId="{8185C5CB-B614-46B1-AC8E-45005BA911E0}" srcOrd="12" destOrd="0" presId="urn:microsoft.com/office/officeart/2008/layout/CircleAccentTimeline"/>
    <dgm:cxn modelId="{147B264F-DBCC-4BE8-98A6-5484B1BEE5A8}" type="presParOf" srcId="{D64563A3-071F-46BD-9FDA-7809E7091421}" destId="{8878AE2C-0D2B-47B7-8FC1-259B44165D63}" srcOrd="13" destOrd="0" presId="urn:microsoft.com/office/officeart/2008/layout/CircleAccentTimeline"/>
    <dgm:cxn modelId="{DEB86CAA-538C-4C43-845C-D786FE95220C}" type="presParOf" srcId="{D64563A3-071F-46BD-9FDA-7809E7091421}" destId="{06DD4DA4-BE0E-4EF8-999C-798AE90E648C}" srcOrd="14" destOrd="0" presId="urn:microsoft.com/office/officeart/2008/layout/CircleAccentTimeline"/>
    <dgm:cxn modelId="{35737C14-96D8-43A7-A50A-5B28C9D1C561}" type="presParOf" srcId="{D64563A3-071F-46BD-9FDA-7809E7091421}" destId="{8A9BCBB4-B9D0-47C5-8B8C-4D5CFA19D5A4}" srcOrd="15" destOrd="0" presId="urn:microsoft.com/office/officeart/2008/layout/CircleAccentTimeline"/>
    <dgm:cxn modelId="{D5490A3B-BAF5-4E11-8C18-732D405D5FD3}" type="presParOf" srcId="{8A9BCBB4-B9D0-47C5-8B8C-4D5CFA19D5A4}" destId="{010D79DC-498C-4CBC-9611-241C337B5635}" srcOrd="0" destOrd="0" presId="urn:microsoft.com/office/officeart/2008/layout/CircleAccentTimeline"/>
    <dgm:cxn modelId="{D78210F6-4544-4454-9027-4F64698FCC85}" type="presParOf" srcId="{8A9BCBB4-B9D0-47C5-8B8C-4D5CFA19D5A4}" destId="{A95E6E56-F01E-4373-92A4-2660842376B7}" srcOrd="1" destOrd="0" presId="urn:microsoft.com/office/officeart/2008/layout/CircleAccentTimeline"/>
    <dgm:cxn modelId="{BEF7A2BC-D354-4B0F-AB70-3DF0319B9290}" type="presParOf" srcId="{8A9BCBB4-B9D0-47C5-8B8C-4D5CFA19D5A4}" destId="{97342646-211F-404D-BD26-E8AAC41D09F5}" srcOrd="2" destOrd="0" presId="urn:microsoft.com/office/officeart/2008/layout/CircleAccentTimeline"/>
    <dgm:cxn modelId="{5E539D5A-EAA4-4A4C-900D-2AEADD69E97F}" type="presParOf" srcId="{D64563A3-071F-46BD-9FDA-7809E7091421}" destId="{E74E7EF6-83D2-4E5F-A924-1CA4F7559A8E}" srcOrd="16" destOrd="0" presId="urn:microsoft.com/office/officeart/2008/layout/CircleAccentTimeline"/>
    <dgm:cxn modelId="{BF19E391-40BD-4EDA-B464-9128189FB833}" type="presParOf" srcId="{D64563A3-071F-46BD-9FDA-7809E7091421}" destId="{BAF1E2E1-53CD-45A1-903E-15C6528FD743}" srcOrd="17" destOrd="0" presId="urn:microsoft.com/office/officeart/2008/layout/CircleAccentTimeline"/>
    <dgm:cxn modelId="{425C4686-C7A2-4E74-86FE-677B235C9568}" type="presParOf" srcId="{D64563A3-071F-46BD-9FDA-7809E7091421}" destId="{1AE3465F-1022-4A2F-BD63-CECB84AFF48C}" srcOrd="18" destOrd="0" presId="urn:microsoft.com/office/officeart/2008/layout/CircleAccentTimeline"/>
    <dgm:cxn modelId="{64B45EBE-BD3E-480B-A489-7778806D3BA7}" type="presParOf" srcId="{D64563A3-071F-46BD-9FDA-7809E7091421}" destId="{0D164368-DD82-4497-82D7-09EDC3137D27}" srcOrd="19" destOrd="0" presId="urn:microsoft.com/office/officeart/2008/layout/CircleAccentTimeline"/>
    <dgm:cxn modelId="{70EF0F71-C9E1-457B-AAE5-915E23656B03}" type="presParOf" srcId="{0D164368-DD82-4497-82D7-09EDC3137D27}" destId="{1CEAC3D5-D2F1-4DCB-8EED-42E972D858ED}" srcOrd="0" destOrd="0" presId="urn:microsoft.com/office/officeart/2008/layout/CircleAccentTimeline"/>
    <dgm:cxn modelId="{7A16CD2E-F677-4865-AEC4-B7CE60DAAF54}" type="presParOf" srcId="{0D164368-DD82-4497-82D7-09EDC3137D27}" destId="{EB0C31E2-79EB-49A4-89E7-420F583789B2}" srcOrd="1" destOrd="0" presId="urn:microsoft.com/office/officeart/2008/layout/CircleAccentTimeline"/>
    <dgm:cxn modelId="{7797CEC7-5B11-4E5A-97CD-C096FDD54BE7}" type="presParOf" srcId="{0D164368-DD82-4497-82D7-09EDC3137D27}" destId="{A77A0B94-D8A5-462E-9C8E-23063EEACCEF}" srcOrd="2" destOrd="0" presId="urn:microsoft.com/office/officeart/2008/layout/CircleAccentTimeline"/>
    <dgm:cxn modelId="{6F1F4272-FFBF-44BE-8513-4AB27F2A9B31}" type="presParOf" srcId="{D64563A3-071F-46BD-9FDA-7809E7091421}" destId="{33C0C043-D5D1-47F8-8B7E-86DF676C8571}" srcOrd="20" destOrd="0" presId="urn:microsoft.com/office/officeart/2008/layout/CircleAccentTimeline"/>
    <dgm:cxn modelId="{9B86E7CF-B3A7-4534-AA72-5F8144B2963D}" type="presParOf" srcId="{D64563A3-071F-46BD-9FDA-7809E7091421}" destId="{8D81CB96-66DD-446E-9EB7-7A9AB28A7000}" srcOrd="2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6E07E2-784A-43C6-838A-237ABA50E41B}">
      <dsp:nvSpPr>
        <dsp:cNvPr id="0" name=""/>
        <dsp:cNvSpPr/>
      </dsp:nvSpPr>
      <dsp:spPr>
        <a:xfrm>
          <a:off x="2841" y="2210265"/>
          <a:ext cx="1627071" cy="1627071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8AA1EA-501D-4FAE-B4E1-C67398D98F6B}">
      <dsp:nvSpPr>
        <dsp:cNvPr id="0" name=""/>
        <dsp:cNvSpPr/>
      </dsp:nvSpPr>
      <dsp:spPr>
        <a:xfrm rot="17700000">
          <a:off x="590210" y="955240"/>
          <a:ext cx="2022631" cy="974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360" tIns="0" rIns="0" bIns="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 dirty="0"/>
            <a:t>Research </a:t>
          </a:r>
          <a:r>
            <a:rPr lang="en-IN" sz="3400" kern="1200" dirty="0" err="1"/>
            <a:t>DeepFakes</a:t>
          </a:r>
          <a:endParaRPr lang="en-IN" sz="3400" kern="1200" dirty="0"/>
        </a:p>
      </dsp:txBody>
      <dsp:txXfrm>
        <a:off x="590210" y="955240"/>
        <a:ext cx="2022631" cy="974751"/>
      </dsp:txXfrm>
    </dsp:sp>
    <dsp:sp modelId="{917CD57A-2617-42CA-83A4-E1BD7FD4A173}">
      <dsp:nvSpPr>
        <dsp:cNvPr id="0" name=""/>
        <dsp:cNvSpPr/>
      </dsp:nvSpPr>
      <dsp:spPr>
        <a:xfrm>
          <a:off x="1752469" y="2601524"/>
          <a:ext cx="844553" cy="84455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568D0F-D179-4C0D-9188-766B626278D5}">
      <dsp:nvSpPr>
        <dsp:cNvPr id="0" name=""/>
        <dsp:cNvSpPr/>
      </dsp:nvSpPr>
      <dsp:spPr>
        <a:xfrm rot="17700000">
          <a:off x="752212" y="3777009"/>
          <a:ext cx="1749671" cy="843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Learn Image Extraction</a:t>
          </a:r>
        </a:p>
      </dsp:txBody>
      <dsp:txXfrm>
        <a:off x="752212" y="3777009"/>
        <a:ext cx="1749671" cy="843625"/>
      </dsp:txXfrm>
    </dsp:sp>
    <dsp:sp modelId="{A396A002-42AD-4118-A68B-37B9C1383D9A}">
      <dsp:nvSpPr>
        <dsp:cNvPr id="0" name=""/>
        <dsp:cNvSpPr/>
      </dsp:nvSpPr>
      <dsp:spPr>
        <a:xfrm rot="17700000">
          <a:off x="1847610" y="1426967"/>
          <a:ext cx="1749671" cy="843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219129-33AE-4DDC-9FF3-ABE0F2664167}">
      <dsp:nvSpPr>
        <dsp:cNvPr id="0" name=""/>
        <dsp:cNvSpPr/>
      </dsp:nvSpPr>
      <dsp:spPr>
        <a:xfrm>
          <a:off x="2719450" y="2601524"/>
          <a:ext cx="844553" cy="84455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C75AB-79F1-4C2D-8F59-39AD4FAB36A4}">
      <dsp:nvSpPr>
        <dsp:cNvPr id="0" name=""/>
        <dsp:cNvSpPr/>
      </dsp:nvSpPr>
      <dsp:spPr>
        <a:xfrm rot="17700000">
          <a:off x="1719192" y="3777009"/>
          <a:ext cx="1749671" cy="843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Extract Images from videos</a:t>
          </a:r>
        </a:p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MTCNN, </a:t>
          </a:r>
          <a:r>
            <a:rPr lang="en-IN" sz="1400" kern="1200" dirty="0" err="1"/>
            <a:t>keras</a:t>
          </a:r>
          <a:r>
            <a:rPr lang="en-IN" sz="1400" kern="1200" dirty="0"/>
            <a:t> </a:t>
          </a:r>
          <a:r>
            <a:rPr lang="en-IN" sz="1400" kern="1200" dirty="0" err="1"/>
            <a:t>FaceVGG</a:t>
          </a:r>
          <a:endParaRPr lang="en-IN" sz="1400" kern="1200" dirty="0"/>
        </a:p>
      </dsp:txBody>
      <dsp:txXfrm>
        <a:off x="1719192" y="3777009"/>
        <a:ext cx="1749671" cy="843625"/>
      </dsp:txXfrm>
    </dsp:sp>
    <dsp:sp modelId="{16BED8AF-3B36-4E3E-981B-1E54EA7CA9F4}">
      <dsp:nvSpPr>
        <dsp:cNvPr id="0" name=""/>
        <dsp:cNvSpPr/>
      </dsp:nvSpPr>
      <dsp:spPr>
        <a:xfrm rot="17700000">
          <a:off x="2814590" y="1426967"/>
          <a:ext cx="1749671" cy="843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82C71B-8E0C-424E-BABA-0F8B35063370}">
      <dsp:nvSpPr>
        <dsp:cNvPr id="0" name=""/>
        <dsp:cNvSpPr/>
      </dsp:nvSpPr>
      <dsp:spPr>
        <a:xfrm>
          <a:off x="3700634" y="2193425"/>
          <a:ext cx="1627071" cy="1627071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9848FA-1D89-4DE6-A669-D3F4DD230322}">
      <dsp:nvSpPr>
        <dsp:cNvPr id="0" name=""/>
        <dsp:cNvSpPr/>
      </dsp:nvSpPr>
      <dsp:spPr>
        <a:xfrm rot="17700000">
          <a:off x="4259867" y="883869"/>
          <a:ext cx="2022631" cy="974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360" tIns="0" rIns="0" bIns="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 dirty="0" err="1"/>
            <a:t>DataSet</a:t>
          </a:r>
          <a:r>
            <a:rPr lang="en-IN" sz="3400" kern="1200" dirty="0"/>
            <a:t> Finalized</a:t>
          </a:r>
        </a:p>
      </dsp:txBody>
      <dsp:txXfrm>
        <a:off x="4259867" y="883869"/>
        <a:ext cx="2022631" cy="974751"/>
      </dsp:txXfrm>
    </dsp:sp>
    <dsp:sp modelId="{010D79DC-498C-4CBC-9611-241C337B5635}">
      <dsp:nvSpPr>
        <dsp:cNvPr id="0" name=""/>
        <dsp:cNvSpPr/>
      </dsp:nvSpPr>
      <dsp:spPr>
        <a:xfrm>
          <a:off x="5436189" y="2601524"/>
          <a:ext cx="844553" cy="84455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5E6E56-F01E-4373-92A4-2660842376B7}">
      <dsp:nvSpPr>
        <dsp:cNvPr id="0" name=""/>
        <dsp:cNvSpPr/>
      </dsp:nvSpPr>
      <dsp:spPr>
        <a:xfrm rot="17700000">
          <a:off x="4435931" y="3777009"/>
          <a:ext cx="1749671" cy="843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Pre-process Images</a:t>
          </a:r>
        </a:p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Manually select, refine images</a:t>
          </a:r>
        </a:p>
      </dsp:txBody>
      <dsp:txXfrm>
        <a:off x="4435931" y="3777009"/>
        <a:ext cx="1749671" cy="843625"/>
      </dsp:txXfrm>
    </dsp:sp>
    <dsp:sp modelId="{97342646-211F-404D-BD26-E8AAC41D09F5}">
      <dsp:nvSpPr>
        <dsp:cNvPr id="0" name=""/>
        <dsp:cNvSpPr/>
      </dsp:nvSpPr>
      <dsp:spPr>
        <a:xfrm rot="17700000">
          <a:off x="5531329" y="1426967"/>
          <a:ext cx="1749671" cy="843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EAC3D5-D2F1-4DCB-8EED-42E972D858ED}">
      <dsp:nvSpPr>
        <dsp:cNvPr id="0" name=""/>
        <dsp:cNvSpPr/>
      </dsp:nvSpPr>
      <dsp:spPr>
        <a:xfrm>
          <a:off x="6403169" y="2601524"/>
          <a:ext cx="844553" cy="84455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0C31E2-79EB-49A4-89E7-420F583789B2}">
      <dsp:nvSpPr>
        <dsp:cNvPr id="0" name=""/>
        <dsp:cNvSpPr/>
      </dsp:nvSpPr>
      <dsp:spPr>
        <a:xfrm rot="17700000">
          <a:off x="5402911" y="3777009"/>
          <a:ext cx="1749671" cy="843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Alignment with Kalman Sampling </a:t>
          </a:r>
        </a:p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Binary eye masks</a:t>
          </a:r>
        </a:p>
      </dsp:txBody>
      <dsp:txXfrm>
        <a:off x="5402911" y="3777009"/>
        <a:ext cx="1749671" cy="843625"/>
      </dsp:txXfrm>
    </dsp:sp>
    <dsp:sp modelId="{A77A0B94-D8A5-462E-9C8E-23063EEACCEF}">
      <dsp:nvSpPr>
        <dsp:cNvPr id="0" name=""/>
        <dsp:cNvSpPr/>
      </dsp:nvSpPr>
      <dsp:spPr>
        <a:xfrm rot="17700000">
          <a:off x="6498309" y="1426967"/>
          <a:ext cx="1749671" cy="843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D1D01A-5516-4E1C-9A6D-D9EF8C203F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087A2D-9F8F-45E9-B127-C2407E79536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34338A-2C54-48B6-A869-F1523EB17642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515058-9F03-4AC5-A723-3D23E27720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6E583C-77B5-479A-A9CA-17DC816BC6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D57C9-54A6-4BAA-A5CD-C535F9370C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3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jpeg>
</file>

<file path=ppt/media/image27.jpg>
</file>

<file path=ppt/media/image28.jpg>
</file>

<file path=ppt/media/image29.jpg>
</file>

<file path=ppt/media/image3.jpeg>
</file>

<file path=ppt/media/image30.jpg>
</file>

<file path=ppt/media/image31.gif>
</file>

<file path=ppt/media/image32.jpg>
</file>

<file path=ppt/media/image33.jpg>
</file>

<file path=ppt/media/image34.jpg>
</file>

<file path=ppt/media/image35.jpg>
</file>

<file path=ppt/media/image36.jpg>
</file>

<file path=ppt/media/image37.gif>
</file>

<file path=ppt/media/image38.jpg>
</file>

<file path=ppt/media/image39.jpg>
</file>

<file path=ppt/media/image4.jpeg>
</file>

<file path=ppt/media/image40.gif>
</file>

<file path=ppt/media/image41.jpg>
</file>

<file path=ppt/media/image42.jpg>
</file>

<file path=ppt/media/image43.gif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jpg>
</file>

<file path=ppt/media/image50.svg>
</file>

<file path=ppt/media/image51.png>
</file>

<file path=ppt/media/image52.svg>
</file>

<file path=ppt/media/image53.jpg>
</file>

<file path=ppt/media/image6.jpg>
</file>

<file path=ppt/media/image7.jf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205A9-A302-429C-8AB8-C362C4362DF4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F82289-BCFD-4053-9D06-A9140C63A45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475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9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0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2B050-C51C-4A23-8F3C-4FE49E6B3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29DA7D-4958-4B54-B49A-5E6D34D286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E73A1-459D-4C11-BADF-880D6444A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0ABC1-C71B-48F4-8F41-0B42C7DB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C79AC-10E3-4C00-AC8E-26E0E83D7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2D4B264-FDB8-496D-905A-C2BDF65FF1E1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A689A29-A370-4EE5-BAD4-21E11C31C6D7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7DCA602-C315-4ECE-B8EA-73410D7ED150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6E1A8C8-0203-42DE-B532-CD2FD2FD12ED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D740E63-9E6C-441A-AC7C-3149BFBFF242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EA9D64-077C-4F58-B040-70BA9DC46297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76074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32E20-7461-4462-8757-2BCB0B922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191FB8-9CD1-4168-B21D-88D67FE77A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8EDC7-A09B-48FB-87E6-E22F03685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A337E-3D2C-4F30-B6FE-74E72F02F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54E6-2B07-47B0-A51B-C2CAA6271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094290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E4F3-3250-4B5E-8366-C891887D2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0C1B6-D9DB-4023-9BAE-1BA03B270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D873F-2B70-4684-A756-79FA0D65D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D962F-0760-4BB4-9DED-0525A2C2D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4399F-F5DD-462F-BE88-96B1F3F52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1BDA7C2-D9E8-4459-989D-24EA743F68EA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6D320E4-20BD-4127-A74A-E859BC31D667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CF1BB46-5E12-43CE-846A-4E438B2D0437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6796808-28C2-4243-9E96-702FD397E24C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319259E-DB00-4485-9E3D-7ABF34B72F97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1A676C8-C971-4376-8CBB-607B8BA7DAFC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547338159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9E7-E04A-4A42-A9EB-E63CC0A2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9D978-1D9C-4D6D-8C2D-A911B583CF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EC075-E22B-42C4-8AD7-BE0559D986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B6F6E5-C06A-4A87-9DEB-388C8BF37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DF900-5C48-47A9-8A96-8E046885C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6FABE-E7C6-454E-9056-0201AEA3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8293072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BC9E8-52DD-4F21-BAD3-5E532DE87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1591A-E8EE-40BA-BC11-1FA7557B6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C3DBE-DEF8-4C55-BEBB-C6AC7C05B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2906DB-6B4D-436A-A48C-7EAB7B9C8A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B70723-4C85-4B36-BD94-A70052439A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0E4796-7789-4118-A8DE-84DD1E0DB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66DFA-945A-47C3-96C5-6D29DE021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D56633-EF66-4173-9229-3641675B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6781763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0B6E0-91E7-442B-873D-A37373AFA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A11B6F-6B4D-48BF-B70D-3E1BBDD51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FBE86-FE87-44E8-B3B4-5B675DCC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DE2F4-F4C7-453F-BFFA-0109F7419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8359B8-F67F-408F-916F-C46D58D8CF4A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98D4CA-C6A1-4BD2-85F1-2AC3EFAD4D58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1957468-3710-44AE-99C3-0E057331DE19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F43AD14-5AAA-498D-ADD8-811B3430BA9A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3814254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18EEC-C2B7-4A59-A1E6-816CE7B2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A3EB0-1FA1-4E99-95E6-34665750B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B8D1C-07F0-4B26-8AA4-045F80820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B1C9601-8F95-4DDE-97B1-CDEA0719F200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29B77B9-8118-419D-AF23-433B361C32FC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E92B259-A636-43CB-B1CE-D9ADE7829D2E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96701037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9E6F0-FA1E-4DFD-9F03-6E89C4A42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B5190-967D-420B-9459-5A140B3D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27AA2A-7F2F-4DEA-BD63-F6146CE3F8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A8BA4D-F8CF-4A48-95FF-21EBFC6D9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9BCAC-3C2F-47CD-8603-625C00F5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47047-A6F4-4F88-943B-4A7915E5D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99343474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D01DD-28AB-4DC6-9A34-6D877E232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F49E6E-4F37-498C-BB6A-354EB4B168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4771CD-96F0-43FE-AC16-38158C8EB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4C0DF-951C-4CBF-8662-1DD38A67E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DA8C2-9EDF-47D5-A33F-EB3004876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B0CAB-2B86-4429-8048-8B35EDBA3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4BB78A7-0E94-4555-9256-366C62F8385B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E649D3-9063-4B76-8A24-77D960B48CB2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89B30B1-CF52-4EEC-9DDC-0C49FBA61B6B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BE9F71E-5BD8-42E8-AFC2-0A2F9B11B1FE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5734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32E20-7461-4462-8757-2BCB0B922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191FB8-9CD1-4168-B21D-88D67FE77A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8EDC7-A09B-48FB-87E6-E22F03685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A337E-3D2C-4F30-B6FE-74E72F02F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54E6-2B07-47B0-A51B-C2CAA6271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149517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9BC69F-064D-47E4-B7D1-717544D0CF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A3592B-4750-47E2-9197-43AEF5528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82404-D5E0-4935-952D-4F28901AB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AA80A-E4BD-4D35-A4D1-A13293818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F6A0C-EAF1-4491-BDE8-E703F0E7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8545883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Content_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6D6285-06A8-4297-915D-0A280359C28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6858000"/>
          </a:xfrm>
        </p:spPr>
        <p:txBody>
          <a:bodyPr vert="horz" lIns="91440" tIns="45720" rIns="91440" bIns="45720" rtlCol="0" anchor="ctr" anchorCtr="1">
            <a:normAutofit/>
          </a:bodyPr>
          <a:lstStyle>
            <a:lvl1pPr>
              <a:defRPr lang="en-GB" sz="240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F0E85E-786D-44FC-A9C8-8853277D7C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88842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2062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bg1">
                    <a:lumMod val="9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1ABB07C-6957-412E-9A87-72242AA3EE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62100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6DF8CB66-232E-4CE3-96FC-CE37C74994E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803242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DEF523FD-B1FC-40A7-93AA-389CB38E17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29985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B60C8CC8-C869-4395-B389-D76DF4A56AA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044385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E10AF5F6-7B7D-4CE6-A1D0-2F46804D3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GB" sz="1200" smtClean="0">
                <a:solidFill>
                  <a:schemeClr val="bg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18931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9BC69F-064D-47E4-B7D1-717544D0CF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A3592B-4750-47E2-9197-43AEF5528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82404-D5E0-4935-952D-4F28901AB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AA80A-E4BD-4D35-A4D1-A13293818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F6A0C-EAF1-4491-BDE8-E703F0E7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5302810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2B050-C51C-4A23-8F3C-4FE49E6B3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29DA7D-4958-4B54-B49A-5E6D34D286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E73A1-459D-4C11-BADF-880D6444A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0ABC1-C71B-48F4-8F41-0B42C7DB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C79AC-10E3-4C00-AC8E-26E0E83D7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FEF1F7C-FCA1-4682-9EF3-9F42BFF4E259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159DF28-D368-4E13-BE7F-A0336F66361A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C69D809-42D7-4C39-B6D4-9D22006409B2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E78870F-C869-40F3-948C-B4F12FF6ADC9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F2A5B96-2CA7-4346-B79F-1114E1F8B118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6435B81-7B9E-4C10-AEAC-1A13D1731F15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626332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D58C3-FA4D-4BB8-B5E1-5B92F5268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FDA1D-5BF7-46A5-A982-7621F17ED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EA3FA-C01E-4A79-B161-F43236347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E6DC6-727E-4673-B9D1-CD8BEB36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B570E-F0D9-45B7-B3E3-780882F8F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282141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E4F3-3250-4B5E-8366-C891887D2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0C1B6-D9DB-4023-9BAE-1BA03B270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D873F-2B70-4684-A756-79FA0D65D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D962F-0760-4BB4-9DED-0525A2C2D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4399F-F5DD-462F-BE88-96B1F3F52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7BA355D-1A12-4481-9B51-6297733D6305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26411E7-E30F-49CD-A87A-7E4A27C7761E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7DCDC05-140F-4433-80EC-E3A4FDF14047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7FDF9F4-8658-429D-9A7E-A610EE770C74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8DC5F8C-557F-4D4F-A76B-FD27020D4A05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A216503-2D0F-47AB-A8DC-8FD8225E4DE3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35071306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9E7-E04A-4A42-A9EB-E63CC0A2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9D978-1D9C-4D6D-8C2D-A911B583CF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EC075-E22B-42C4-8AD7-BE0559D986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B6F6E5-C06A-4A87-9DEB-388C8BF37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DF900-5C48-47A9-8A96-8E046885C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6FABE-E7C6-454E-9056-0201AEA3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8816079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BC9E8-52DD-4F21-BAD3-5E532DE87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1591A-E8EE-40BA-BC11-1FA7557B6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C3DBE-DEF8-4C55-BEBB-C6AC7C05B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2906DB-6B4D-436A-A48C-7EAB7B9C8A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B70723-4C85-4B36-BD94-A70052439A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0E4796-7789-4118-A8DE-84DD1E0DB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66DFA-945A-47C3-96C5-6D29DE021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D56633-EF66-4173-9229-3641675B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4535586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0B6E0-91E7-442B-873D-A37373AFA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A11B6F-6B4D-48BF-B70D-3E1BBDD51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FBE86-FE87-44E8-B3B4-5B675DCC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DE2F4-F4C7-453F-BFFA-0109F7419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EC5D6A-6A12-4AE8-99FC-B51B352D5F25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B6345C4-CA32-438A-93AA-499309721473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587A464-E238-4F9B-B533-4F86ADE3E92E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CD44F2D-CFB2-4E61-9A01-A882F3D98695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59793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18EEC-C2B7-4A59-A1E6-816CE7B2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A3EB0-1FA1-4E99-95E6-34665750B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B8D1C-07F0-4B26-8AA4-045F80820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B875676-2AD7-4B99-BC4C-8A5EAE89B8D3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69AF470-191D-4EFB-9E73-14BD3400C1FB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970AACB-2FB6-47D2-9ABC-A66E50B84000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76935649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9E6F0-FA1E-4DFD-9F03-6E89C4A42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B5190-967D-420B-9459-5A140B3D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27AA2A-7F2F-4DEA-BD63-F6146CE3F8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A8BA4D-F8CF-4A48-95FF-21EBFC6D9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9BCAC-3C2F-47CD-8603-625C00F5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47047-A6F4-4F88-943B-4A7915E5D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1067559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D01DD-28AB-4DC6-9A34-6D877E232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F49E6E-4F37-498C-BB6A-354EB4B168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4771CD-96F0-43FE-AC16-38158C8EB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4C0DF-951C-4CBF-8662-1DD38A67E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DA8C2-9EDF-47D5-A33F-EB3004876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B0CAB-2B86-4429-8048-8B35EDBA3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586621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32E20-7461-4462-8757-2BCB0B922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191FB8-9CD1-4168-B21D-88D67FE77A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8EDC7-A09B-48FB-87E6-E22F03685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A337E-3D2C-4F30-B6FE-74E72F02F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54E6-2B07-47B0-A51B-C2CAA6271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3261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305EBB3-0F16-4B63-82ED-191AB224B8E2}"/>
              </a:ext>
            </a:extLst>
          </p:cNvPr>
          <p:cNvSpPr/>
          <p:nvPr userDrawn="1"/>
        </p:nvSpPr>
        <p:spPr>
          <a:xfrm>
            <a:off x="6676569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A440F4A-C2AF-406D-B420-CCF52F447AC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676568" cy="6858000"/>
          </a:xfrm>
        </p:spPr>
        <p:txBody>
          <a:bodyPr anchor="ctr" anchorCtr="1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44DE2-A455-46F2-BE15-959050C87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74144" y="1291772"/>
            <a:ext cx="4379976" cy="3611880"/>
          </a:xfrm>
        </p:spPr>
        <p:txBody>
          <a:bodyPr vert="horz" lIns="91440" tIns="45720" rIns="91440" bIns="45720" rtlCol="0" anchor="b" anchorCtr="1">
            <a:noAutofit/>
          </a:bodyPr>
          <a:lstStyle>
            <a:lvl1pPr>
              <a:defRPr lang="en-GB" dirty="0"/>
            </a:lvl1pPr>
          </a:lstStyle>
          <a:p>
            <a:pPr marL="0" lvl="0" algn="ctr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DE4F3-CE8F-41A0-BFDE-76D0DF1DF4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89079" y="5392401"/>
            <a:ext cx="4178808" cy="521208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 algn="ctr">
              <a:buNone/>
              <a:defRPr lang="en-US" sz="1800" dirty="0">
                <a:solidFill>
                  <a:srgbClr val="B2606E"/>
                </a:solidFill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FDB39AB-B644-434A-9D55-AF3455D468E5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F14E129-1970-4994-89E5-F7A67128AFE3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93336FA-97B2-4528-88E8-5FF97F86E216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73C166-FCDF-40AE-8B0D-69C7E2C8573E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F418119-E3DD-44B0-A4AF-F8A98EC5863B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78678707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9BC69F-064D-47E4-B7D1-717544D0CF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A3592B-4750-47E2-9197-43AEF5528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82404-D5E0-4935-952D-4F28901AB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AA80A-E4BD-4D35-A4D1-A13293818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F6A0C-EAF1-4491-BDE8-E703F0E7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00171520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88C2805-50CB-43B4-A801-C158B0F6952F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80BCC5F-6A4A-4121-A63B-031703F33C52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C590027-DCB2-4416-A3F8-EDB0F3CFD806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F31E5E8-D9D8-4BAB-BDC0-307A002245AD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74638F5-0DEC-4281-B32E-66574507E221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43A4049-A846-4C0C-8675-0B9C80B7DDC9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2695547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2426629-54B0-4C06-A7CF-8D71A73465C9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EBF9D4D-8F63-4928-AC5A-71CF50AF93BD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F67D351-3EAA-4814-A9FA-5725F414F497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D5C418F-137E-4ACC-8A72-21B2FD3602D7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18992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862E29A-39FD-4A54-A8C0-1391172ED171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1D2B1B9-FD80-4501-87B1-14F299A723C7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3735EC6-A22E-4697-94B8-7A7BFC054DDB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B575814-76EF-41D6-86BB-620E41388983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E03287E-9DF0-4C58-9A12-8AD5D148D80B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63CCE5-93B9-4488-B488-B36F19E6CE85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809985058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A16B93E-C068-490F-AD92-155D9BB90BA7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B38F9B-FAAA-4566-B43D-B74159AE3C09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CF0452E-E26C-456E-815F-7D36672B0C6E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8D6BBB8-532D-4335-AFBD-821E431C00EC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6831442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A24D6DD-9DE7-4801-9318-646763DB6990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2CC3957-3C3A-4EFE-95C8-EA8F1D8329C0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B8E26DE-A584-466F-8A9D-9E06DEC61B27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A97AB8C-6E79-4AF6-9CA2-9E72694E666C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10442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92FB7DD-48BC-446A-A06D-906C455EF37F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DDAA498-5E8B-452D-B27B-3CFA89D05DC4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FCB3159-B246-4DED-AB56-16FA74C17AF8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F1CF615-0772-4F5B-B4FD-18287C6A59FC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628078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5E539E-B9B6-4941-B2E6-B945C0DEDB1F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5CC092D-9681-49C8-819D-6C0CE3B49C4B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A726DAD-42A3-4CC6-B778-030B38F3B1C3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188744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049E299-1070-4044-AB39-B352B107E2B4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DF8A5F7-6F9B-40EC-BEC2-68035C8EAE03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13DFDCF-D90D-49D7-BF13-A025E12482AC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49957E7-CAA6-4870-95D0-F97E3BF2C4E9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084338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1E51E2B-952C-474B-9483-7328313A2B0D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3A38CA8-7BB7-41BD-92D0-116F634BB8B8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64A7070-0C72-411C-9764-3454A5C6265B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1F85630-2A44-469A-B36E-0BD399CEBD6E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940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47CEAAF6-CCA9-40F8-8A3D-FAAD92220D1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2" y="0"/>
            <a:ext cx="12192001" cy="6858000"/>
          </a:xfrm>
        </p:spPr>
        <p:txBody>
          <a:bodyPr anchor="ctr" anchorCtr="1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44DE2-A455-46F2-BE15-959050C87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6020" y="2404234"/>
            <a:ext cx="5330038" cy="1746504"/>
          </a:xfrm>
        </p:spPr>
        <p:txBody>
          <a:bodyPr vert="horz" lIns="0" tIns="45720" rIns="0" bIns="45720" rtlCol="0" anchor="b" anchorCtr="1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DE4F3-CE8F-41A0-BFDE-76D0DF1DF4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3180" y="4553291"/>
            <a:ext cx="5049510" cy="521208"/>
          </a:xfrm>
        </p:spPr>
        <p:txBody>
          <a:bodyPr vert="horz" lIns="0" tIns="0" rIns="0" bIns="0" rtlCol="0" anchor="t" anchorCtr="1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0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153960543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7670653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3257473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305EBB3-0F16-4B63-82ED-191AB224B8E2}"/>
              </a:ext>
            </a:extLst>
          </p:cNvPr>
          <p:cNvSpPr/>
          <p:nvPr userDrawn="1"/>
        </p:nvSpPr>
        <p:spPr>
          <a:xfrm>
            <a:off x="6676569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A440F4A-C2AF-406D-B420-CCF52F447AC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676568" cy="6858000"/>
          </a:xfrm>
        </p:spPr>
        <p:txBody>
          <a:bodyPr anchor="ctr" anchorCtr="1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44DE2-A455-46F2-BE15-959050C87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74144" y="1291772"/>
            <a:ext cx="4379976" cy="3611880"/>
          </a:xfrm>
        </p:spPr>
        <p:txBody>
          <a:bodyPr vert="horz" lIns="91440" tIns="45720" rIns="91440" bIns="45720" rtlCol="0" anchor="b" anchorCtr="1">
            <a:noAutofit/>
          </a:bodyPr>
          <a:lstStyle>
            <a:lvl1pPr>
              <a:defRPr lang="en-GB" dirty="0"/>
            </a:lvl1pPr>
          </a:lstStyle>
          <a:p>
            <a:pPr marL="0" lvl="0" algn="ctr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DE4F3-CE8F-41A0-BFDE-76D0DF1DF4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89079" y="5392401"/>
            <a:ext cx="4178808" cy="521208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 algn="ctr">
              <a:buNone/>
              <a:defRPr lang="en-US" sz="1800" dirty="0">
                <a:solidFill>
                  <a:srgbClr val="B2606E"/>
                </a:solidFill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FDB39AB-B644-434A-9D55-AF3455D468E5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F14E129-1970-4994-89E5-F7A67128AFE3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93336FA-97B2-4528-88E8-5FF97F86E216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73C166-FCDF-40AE-8B0D-69C7E2C8573E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F418119-E3DD-44B0-A4AF-F8A98EC5863B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937085488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D0EB64FD-6CB6-41C1-BD28-3972FFAFAD70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F3D4C02-122A-4BCD-8EF5-72BD2523E9BD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A9F605C-B8D3-4A86-95F4-481FAE12E1C2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1D8E35C-8F51-40F6-9844-8D12F6A0306B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10DFE5B-658C-4368-BA36-7D5AC39D7EB7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4148602-E63A-4D85-8CCC-10EB0146F31A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27906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13538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1007FC9-B645-43E2-AC32-FD843180FB51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83964DC-A1BC-4501-BD8E-E63F0FA46F64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DEEE455-8636-4FD1-BB8F-ACCEE04BCA79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382ACC9-5920-41A2-A611-52570ED6F597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82BB49-7781-4CF2-9F84-6A51877F6E71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6A19579-C673-4723-B566-0C494FAE63B2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976298101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4736059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46192800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B97240A-F40D-4C3D-BD37-4E6628F3480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48239A4-7F3D-4E60-A01A-623391D0A4EB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7174E45-732E-4747-9EC3-A6310506452C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12D11B2-CB8C-4A35-A2A4-925ECFB79920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541764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BF4B0F-BCA4-467D-9E17-2F8BC1105CD0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77D5ED4-15D9-49E4-B9DB-8A52595E03B5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A65C741-9CA6-4823-A268-95CF58CBCD31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2042648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Images_Important Tex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64300" y="0"/>
            <a:ext cx="5727700" cy="6858000"/>
          </a:xfrm>
          <a:custGeom>
            <a:avLst/>
            <a:gdLst>
              <a:gd name="connsiteX0" fmla="*/ 1708150 w 5727700"/>
              <a:gd name="connsiteY0" fmla="*/ 0 h 6858000"/>
              <a:gd name="connsiteX1" fmla="*/ 5727700 w 5727700"/>
              <a:gd name="connsiteY1" fmla="*/ 0 h 6858000"/>
              <a:gd name="connsiteX2" fmla="*/ 5727700 w 5727700"/>
              <a:gd name="connsiteY2" fmla="*/ 6858000 h 6858000"/>
              <a:gd name="connsiteX3" fmla="*/ 0 w 5727700"/>
              <a:gd name="connsiteY3" fmla="*/ 6858000 h 6858000"/>
              <a:gd name="connsiteX4" fmla="*/ 0 w 5727700"/>
              <a:gd name="connsiteY4" fmla="*/ 68326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27700" h="6858000">
                <a:moveTo>
                  <a:pt x="1708150" y="0"/>
                </a:moveTo>
                <a:lnTo>
                  <a:pt x="5727700" y="0"/>
                </a:lnTo>
                <a:lnTo>
                  <a:pt x="5727700" y="6858000"/>
                </a:lnTo>
                <a:lnTo>
                  <a:pt x="0" y="6858000"/>
                </a:lnTo>
                <a:lnTo>
                  <a:pt x="0" y="6832600"/>
                </a:lnTo>
                <a:close/>
              </a:path>
            </a:pathLst>
          </a:cu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3A2DEF1-03FF-475D-994A-6FC6FB1414F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8087304" cy="6858000"/>
          </a:xfrm>
          <a:custGeom>
            <a:avLst/>
            <a:gdLst>
              <a:gd name="connsiteX0" fmla="*/ 0 w 8087304"/>
              <a:gd name="connsiteY0" fmla="*/ 0 h 6858000"/>
              <a:gd name="connsiteX1" fmla="*/ 8087304 w 8087304"/>
              <a:gd name="connsiteY1" fmla="*/ 0 h 6858000"/>
              <a:gd name="connsiteX2" fmla="*/ 8087304 w 8087304"/>
              <a:gd name="connsiteY2" fmla="*/ 7620 h 6858000"/>
              <a:gd name="connsiteX3" fmla="*/ 6368365 w 8087304"/>
              <a:gd name="connsiteY3" fmla="*/ 6858000 h 6858000"/>
              <a:gd name="connsiteX4" fmla="*/ 0 w 808730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87304" h="6858000">
                <a:moveTo>
                  <a:pt x="0" y="0"/>
                </a:moveTo>
                <a:lnTo>
                  <a:pt x="8087304" y="0"/>
                </a:lnTo>
                <a:lnTo>
                  <a:pt x="8087304" y="7620"/>
                </a:lnTo>
                <a:lnTo>
                  <a:pt x="636836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 anchorCtr="1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285750" marR="0" lvl="0" indent="-28575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Insert Image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85586" y="5047107"/>
            <a:ext cx="5005614" cy="1005840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60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586" y="4081468"/>
            <a:ext cx="5005614" cy="822960"/>
          </a:xfrm>
        </p:spPr>
        <p:txBody>
          <a:bodyPr vert="horz" wrap="square" lIns="0" tIns="45720" rIns="91440" bIns="45720" rtlCol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GB" sz="2400" dirty="0">
                <a:solidFill>
                  <a:schemeClr val="tx1"/>
                </a:solidFill>
                <a:latin typeface="Corbel" panose="020B0503020204020204" pitchFamily="34" charset="0"/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20" name="Slide Number Placeholder 7">
            <a:extLst>
              <a:ext uri="{FF2B5EF4-FFF2-40B4-BE49-F238E27FC236}">
                <a16:creationId xmlns:a16="http://schemas.microsoft.com/office/drawing/2014/main" id="{1CEA3362-50AD-4D98-92C4-DA1D8C857A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GB" sz="1200" smtClean="0">
                <a:solidFill>
                  <a:schemeClr val="bg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645679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37349897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4322337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77054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3825666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Content_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6D6285-06A8-4297-915D-0A280359C28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6858000"/>
          </a:xfrm>
        </p:spPr>
        <p:txBody>
          <a:bodyPr vert="horz" lIns="91440" tIns="45720" rIns="91440" bIns="45720" rtlCol="0" anchor="ctr" anchorCtr="1">
            <a:normAutofit/>
          </a:bodyPr>
          <a:lstStyle>
            <a:lvl1pPr>
              <a:defRPr lang="en-GB" sz="240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F0E85E-786D-44FC-A9C8-8853277D7C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88842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2062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bg1">
                    <a:lumMod val="9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1ABB07C-6957-412E-9A87-72242AA3EE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62100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6DF8CB66-232E-4CE3-96FC-CE37C74994E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803242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DEF523FD-B1FC-40A7-93AA-389CB38E17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29985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B60C8CC8-C869-4395-B389-D76DF4A56AA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044385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E10AF5F6-7B7D-4CE6-A1D0-2F46804D3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GB" sz="1200" smtClean="0">
                <a:solidFill>
                  <a:schemeClr val="bg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888358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5E0D8301-53DA-4FDA-B7A3-91AD43669AFE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9A21F6-ED8C-461D-A04D-D441DB7F1EFB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27B69C-3134-43AA-877E-30C14893E447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FC62878-1FE1-4CFF-843B-EB56F31A8727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43F4798-B126-4244-8357-D23477A1155A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64D7AD4-913C-469C-884F-FB2B243C4ADE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925381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43798150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6C2BDA8-3E36-439F-9924-52D14E9EF2A8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AF176A2-CA1A-4A9A-8ADE-45B1B12726C2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9669F7D-971B-446A-B2DF-AC77862B4494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CB27B51-CEBB-4DBB-A2B6-8CFAE87BACCE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8B90AEF-4591-4F38-851C-F097D771ACEC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3251D1D-2CA0-492C-9BC7-1BACC53D14A6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947185708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6518162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19597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AAF32A0B-D38A-4E4A-BD5E-94B67129650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2" y="0"/>
            <a:ext cx="12192001" cy="6858000"/>
          </a:xfrm>
        </p:spPr>
        <p:txBody>
          <a:bodyPr anchor="ctr" anchorCtr="1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CD3B46-48AB-439D-A981-D3596F977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0288" y="2313432"/>
            <a:ext cx="6592824" cy="2852737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0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28D712-0D13-4ECD-9BEB-B8EE651FF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90288" y="5193792"/>
            <a:ext cx="6592824" cy="97840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0473654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ADE4EF2-9C81-470F-B036-02E38595125F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7AED630-9136-4F7F-AC62-674D412042CB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51867EF-6FC5-4AEA-B039-8CBC81EF1E18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23421F8-FAF7-4B6D-BD5B-A306E8D67790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08431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10C823B-3457-42FC-A911-07ACED16F981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F8AF1ED-DACE-49AC-98A3-A56EBBBBCDBA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FB44A36-26B9-488B-BD9E-D787A9A53675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137853304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7871719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95760170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6445628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12742334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Content_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6D6285-06A8-4297-915D-0A280359C28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6858000"/>
          </a:xfrm>
        </p:spPr>
        <p:txBody>
          <a:bodyPr vert="horz" lIns="91440" tIns="45720" rIns="91440" bIns="45720" rtlCol="0" anchor="ctr" anchorCtr="1">
            <a:normAutofit/>
          </a:bodyPr>
          <a:lstStyle>
            <a:lvl1pPr>
              <a:defRPr lang="en-GB" sz="240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F0E85E-786D-44FC-A9C8-8853277D7C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88842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2062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bg1">
                    <a:lumMod val="9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1ABB07C-6957-412E-9A87-72242AA3EE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62100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6DF8CB66-232E-4CE3-96FC-CE37C74994E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803242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DEF523FD-B1FC-40A7-93AA-389CB38E17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29985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B60C8CC8-C869-4395-B389-D76DF4A56AA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044385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E10AF5F6-7B7D-4CE6-A1D0-2F46804D3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GB" sz="1200" smtClean="0">
                <a:solidFill>
                  <a:schemeClr val="bg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70800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Content_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6D6285-06A8-4297-915D-0A280359C28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6858000"/>
          </a:xfrm>
        </p:spPr>
        <p:txBody>
          <a:bodyPr vert="horz" lIns="91440" tIns="45720" rIns="91440" bIns="45720" rtlCol="0" anchor="ctr" anchorCtr="1">
            <a:normAutofit/>
          </a:bodyPr>
          <a:lstStyle>
            <a:lvl1pPr>
              <a:defRPr lang="en-GB" sz="240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F0E85E-786D-44FC-A9C8-8853277D7C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88842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2062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bg1">
                    <a:lumMod val="9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1ABB07C-6957-412E-9A87-72242AA3EE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62100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6DF8CB66-232E-4CE3-96FC-CE37C74994E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803242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DEF523FD-B1FC-40A7-93AA-389CB38E17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29985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B60C8CC8-C869-4395-B389-D76DF4A56AA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044385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E10AF5F6-7B7D-4CE6-A1D0-2F46804D3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GB" sz="1200" smtClean="0">
                <a:solidFill>
                  <a:schemeClr val="bg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53948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 Conten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6D6285-06A8-4297-915D-0A280359C28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36125" y="0"/>
            <a:ext cx="5355875" cy="6858000"/>
          </a:xfrm>
        </p:spPr>
        <p:txBody>
          <a:bodyPr vert="horz" lIns="91440" tIns="45720" rIns="91440" bIns="45720" rtlCol="0" anchor="ctr" anchorCtr="1">
            <a:normAutofit/>
          </a:bodyPr>
          <a:lstStyle>
            <a:lvl1pPr>
              <a:defRPr lang="en-GB" sz="240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F0E85E-786D-44FC-A9C8-8853277D7C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86558" y="2717803"/>
            <a:ext cx="28346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2717803"/>
            <a:ext cx="28346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68915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1ABB07C-6957-412E-9A87-72242AA3EE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906451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6DF8CB66-232E-4CE3-96FC-CE37C74994E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645309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8" name="Slide Number Placeholder 7">
            <a:extLst>
              <a:ext uri="{FF2B5EF4-FFF2-40B4-BE49-F238E27FC236}">
                <a16:creationId xmlns:a16="http://schemas.microsoft.com/office/drawing/2014/main" id="{8728750D-82C7-4A8D-A7C7-5549346679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GB" sz="1200" smtClean="0">
                <a:solidFill>
                  <a:schemeClr val="bg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6943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305EBB3-0F16-4B63-82ED-191AB224B8E2}"/>
              </a:ext>
            </a:extLst>
          </p:cNvPr>
          <p:cNvSpPr/>
          <p:nvPr userDrawn="1"/>
        </p:nvSpPr>
        <p:spPr>
          <a:xfrm>
            <a:off x="5512953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A440F4A-C2AF-406D-B420-CCF52F447AC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5504688" cy="6858000"/>
          </a:xfrm>
        </p:spPr>
        <p:txBody>
          <a:bodyPr anchor="ctr" anchorCtr="1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44DE2-A455-46F2-BE15-959050C87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74144" y="1291772"/>
            <a:ext cx="4379976" cy="3611880"/>
          </a:xfrm>
        </p:spPr>
        <p:txBody>
          <a:bodyPr vert="horz" lIns="91440" tIns="45720" rIns="91440" bIns="45720" rtlCol="0" anchor="b" anchorCtr="1">
            <a:noAutofit/>
          </a:bodyPr>
          <a:lstStyle>
            <a:lvl1pPr>
              <a:defRPr lang="en-GB" dirty="0"/>
            </a:lvl1pPr>
          </a:lstStyle>
          <a:p>
            <a:pPr marL="0" lvl="0" algn="ctr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DE4F3-CE8F-41A0-BFDE-76D0DF1DF4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89079" y="5392401"/>
            <a:ext cx="4178808" cy="521208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 algn="ctr">
              <a:buNone/>
              <a:defRPr lang="en-US" sz="1800" dirty="0">
                <a:solidFill>
                  <a:srgbClr val="B2606E"/>
                </a:solidFill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2708547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Content_2 column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6D6285-06A8-4297-915D-0A280359C28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6858000"/>
          </a:xfrm>
        </p:spPr>
        <p:txBody>
          <a:bodyPr vert="horz" lIns="91440" tIns="45720" rIns="91440" bIns="45720" rtlCol="0" anchor="ctr" anchorCtr="1">
            <a:normAutofit/>
          </a:bodyPr>
          <a:lstStyle>
            <a:lvl1pPr>
              <a:defRPr lang="en-GB" sz="240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09750" y="1847927"/>
            <a:ext cx="7315200" cy="1461613"/>
          </a:xfrm>
        </p:spPr>
        <p:txBody>
          <a:bodyPr vert="horz" wrap="square" lIns="0" tIns="45720" rIns="0" bIns="45720" rtlCol="0" anchor="t">
            <a:noAutofit/>
          </a:bodyPr>
          <a:lstStyle>
            <a:lvl1pPr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2062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bg1">
                    <a:lumMod val="9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1ABB07C-6957-412E-9A87-72242AA3EE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7700" y="2304413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C3BB8EAB-4266-4938-A8CB-6D18C93801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09750" y="4048520"/>
            <a:ext cx="7315200" cy="1461613"/>
          </a:xfrm>
        </p:spPr>
        <p:txBody>
          <a:bodyPr vert="horz" wrap="square" lIns="0" tIns="45720" rIns="0" bIns="45720" rtlCol="0" anchor="t">
            <a:noAutofit/>
          </a:bodyPr>
          <a:lstStyle>
            <a:lvl1pPr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716D363C-A0A5-4FB1-8CC2-850C0CD9F4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7700" y="4505006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AAF4A39B-C3C3-4691-BB94-371047ADD5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GB" sz="1200" smtClean="0">
                <a:solidFill>
                  <a:schemeClr val="bg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47190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D58C3-FA4D-4BB8-B5E1-5B92F5268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FDA1D-5BF7-46A5-A982-7621F17ED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EA3FA-C01E-4A79-B161-F43236347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E6DC6-727E-4673-B9D1-CD8BEB36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B570E-F0D9-45B7-B3E3-780882F8F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622B6AB-4742-4D47-89FF-1322596BA6F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8C6A057-448C-49BA-B5B8-52695FB1CFEF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9855BFD-78B4-4510-B62E-D3E6A9E744AC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9689A25-E2C4-4231-98F8-D3E412DF7770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520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 Content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6D6285-06A8-4297-915D-0A280359C28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6858000"/>
          </a:xfrm>
        </p:spPr>
        <p:txBody>
          <a:bodyPr vert="horz" lIns="91440" tIns="45720" rIns="91440" bIns="45720" rtlCol="0" anchor="ctr" anchorCtr="1">
            <a:normAutofit/>
          </a:bodyPr>
          <a:lstStyle>
            <a:lvl1pPr>
              <a:defRPr lang="en-GB" sz="240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62100" y="1733627"/>
            <a:ext cx="2438400" cy="4248073"/>
          </a:xfrm>
        </p:spPr>
        <p:txBody>
          <a:bodyPr vert="horz" wrap="square" lIns="0" tIns="45720" rIns="0" bIns="45720" rtlCol="0" anchor="t">
            <a:noAutofit/>
          </a:bodyPr>
          <a:lstStyle>
            <a:lvl1pPr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2062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bg1">
                    <a:lumMod val="9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1ABB07C-6957-412E-9A87-72242AA3EE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7700" y="1733627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00F546D-5491-4A19-9725-5C920C573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GB" sz="1200" smtClean="0">
                <a:solidFill>
                  <a:schemeClr val="bg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5973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62100" y="1733627"/>
            <a:ext cx="8534400" cy="4248073"/>
          </a:xfrm>
        </p:spPr>
        <p:txBody>
          <a:bodyPr vert="horz" wrap="square" lIns="0" tIns="45720" rIns="0" bIns="45720" rtlCol="0" anchor="t">
            <a:noAutofit/>
          </a:bodyPr>
          <a:lstStyle>
            <a:lvl1pPr>
              <a:defRPr lang="en-US" sz="140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8158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tx1"/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1ABB07C-6957-412E-9A87-72242AA3EE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7700" y="1733627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0AC1958-0DCB-4970-ADE3-E64DAAFC501D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E71A8D8-5A28-4968-9E80-110E9CB88F92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239C02C-1FAD-4E73-AB32-5A30A946A447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F40D550-A563-4E50-AEE9-6D9D19499F9F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6571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8158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tx1"/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9AE304-DA92-45D8-B258-61BEA6C99C0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BF91D02-B4A9-4013-94B6-079A8D06DE11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4DAC864-782A-48D4-8E15-9B35C60421BB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3B7B0E2-E4FA-4B45-89A6-98E4C4DC1D24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095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44DE2-A455-46F2-BE15-959050C87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74144" y="1291772"/>
            <a:ext cx="4379976" cy="3611880"/>
          </a:xfrm>
        </p:spPr>
        <p:txBody>
          <a:bodyPr vert="horz" lIns="91440" tIns="45720" rIns="91440" bIns="45720" rtlCol="0" anchor="b" anchorCtr="1">
            <a:noAutofit/>
          </a:bodyPr>
          <a:lstStyle>
            <a:lvl1pPr>
              <a:defRPr lang="en-GB" dirty="0"/>
            </a:lvl1pPr>
          </a:lstStyle>
          <a:p>
            <a:pPr marL="0" lvl="0" algn="ctr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DE4F3-CE8F-41A0-BFDE-76D0DF1DF4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89079" y="5392401"/>
            <a:ext cx="4178808" cy="521208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 algn="ctr">
              <a:buNone/>
              <a:defRPr lang="en-US" sz="1800" dirty="0">
                <a:solidFill>
                  <a:srgbClr val="B2606E"/>
                </a:solidFill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FDB39AB-B644-434A-9D55-AF3455D468E5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F14E129-1970-4994-89E5-F7A67128AFE3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93336FA-97B2-4528-88E8-5FF97F86E216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73C166-FCDF-40AE-8B0D-69C7E2C8573E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F418119-E3DD-44B0-A4AF-F8A98EC5863B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BE10AC4-CBFC-4ECF-92D5-9CE1874F58D7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67344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305EBB3-0F16-4B63-82ED-191AB224B8E2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44DE2-A455-46F2-BE15-959050C87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74144" y="1291772"/>
            <a:ext cx="4379976" cy="3611880"/>
          </a:xfrm>
        </p:spPr>
        <p:txBody>
          <a:bodyPr vert="horz" lIns="91440" tIns="45720" rIns="91440" bIns="45720" rtlCol="0" anchor="b" anchorCtr="1">
            <a:noAutofit/>
          </a:bodyPr>
          <a:lstStyle>
            <a:lvl1pPr>
              <a:defRPr lang="en-GB" dirty="0"/>
            </a:lvl1pPr>
          </a:lstStyle>
          <a:p>
            <a:pPr marL="0" lvl="0" algn="ctr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DE4F3-CE8F-41A0-BFDE-76D0DF1DF4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89079" y="5392401"/>
            <a:ext cx="4178808" cy="521208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 algn="ctr">
              <a:buNone/>
              <a:defRPr lang="en-US" sz="1800" dirty="0">
                <a:solidFill>
                  <a:srgbClr val="B2606E"/>
                </a:solidFill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FDB39AB-B644-434A-9D55-AF3455D468E5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F14E129-1970-4994-89E5-F7A67128AFE3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93336FA-97B2-4528-88E8-5FF97F86E216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73C166-FCDF-40AE-8B0D-69C7E2C8573E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F418119-E3DD-44B0-A4AF-F8A98EC5863B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8734915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8158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tx1"/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9AE304-DA92-45D8-B258-61BEA6C99C0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BF91D02-B4A9-4013-94B6-079A8D06DE11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4DAC864-782A-48D4-8E15-9B35C60421BB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3B7B0E2-E4FA-4B45-89A6-98E4C4DC1D24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7BBA6D3-FEB9-412B-8FBB-095FC3A60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186" y="1825625"/>
            <a:ext cx="10815864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10023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8158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tx1"/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9AE304-DA92-45D8-B258-61BEA6C99C0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BF91D02-B4A9-4013-94B6-079A8D06DE11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4DAC864-782A-48D4-8E15-9B35C60421BB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3B7B0E2-E4FA-4B45-89A6-98E4C4DC1D24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4A4F74B-B2CD-407C-865A-037EDFAC9D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3186" y="1825625"/>
            <a:ext cx="5386614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A2548E2E-973A-4D52-ACB9-BF564F4073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27685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10698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8158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tx1"/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9AE304-DA92-45D8-B258-61BEA6C99C0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BF91D02-B4A9-4013-94B6-079A8D06DE11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4DAC864-782A-48D4-8E15-9B35C60421BB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3B7B0E2-E4FA-4B45-89A6-98E4C4DC1D24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0CD1AD0-C8B7-4785-A47D-D822CF4F2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3186" y="1681163"/>
            <a:ext cx="533214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0A1BBCF-EEF1-4C9A-BA10-9657A7956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276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9F8415A-57A2-4D5C-97B0-E78499CC7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186" y="2505075"/>
            <a:ext cx="533214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37A31490-A10D-455A-B515-E26064D0E1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27685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490708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59AE304-DA92-45D8-B258-61BEA6C99C0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BF91D02-B4A9-4013-94B6-079A8D06DE11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4DAC864-782A-48D4-8E15-9B35C60421BB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3B7B0E2-E4FA-4B45-89A6-98E4C4DC1D24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9F5DF135-B773-4FF0-A198-6877681591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D4BA48E-457A-42FA-BC00-3AE386B38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26586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3DF8AE6-3466-400C-B6F1-335DF4DED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69864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59AE304-DA92-45D8-B258-61BEA6C99C0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BF91D02-B4A9-4013-94B6-079A8D06DE11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4DAC864-782A-48D4-8E15-9B35C60421BB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3B7B0E2-E4FA-4B45-89A6-98E4C4DC1D24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3EA16B2-FFAE-4A6E-977D-191BC1DB5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36B2E80-B2B9-4309-8C9B-11D0B83C43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3DB89DF-F372-4E54-9DFD-D53E42A2B8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94346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E4F3-3250-4B5E-8366-C891887D2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0C1B6-D9DB-4023-9BAE-1BA03B270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D873F-2B70-4684-A756-79FA0D65D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D962F-0760-4BB4-9DED-0525A2C2D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4399F-F5DD-462F-BE88-96B1F3F52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5AEFD19-D12D-4608-B2C0-A23CCADA0AB8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AEEE3F2-391C-4E07-8C90-E765799D0D29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C564718-C596-4D62-848E-BB6995206BE3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B63B934-E5D3-4B21-9AB2-98E79D50B023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8FC446-71FD-4936-B9F9-A23DB1131D16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CAF60F5-8A7C-4CBB-A8B1-23CDDB015318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9061346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618438-380A-4A52-ADCD-52D281B9C0FB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51BDDC4-7965-4B36-BE90-13378D0A0940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34A7956-6F76-42F4-AF30-8F58953EDCC1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98027AB-ED42-4F3D-9651-518CD2BC564A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BC9854-0462-461E-B469-CF34BE5ECDBB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15C2673-C875-4F5F-A377-DEEF9D34C084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09505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E66D81-1B37-4C06-A1B2-D8E0679CED1C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DC74F4-3AB4-489A-9B4B-89A591A6D2AA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E6E2912-16E3-48C4-95BC-93DD901A4347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0462CE-9F81-4BEE-BE7C-6CB48846DD2A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30058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DF9EBE6-846E-42F0-AF4D-ABCA400C34CF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EA8B3BD-0196-475C-9151-CF5B8088496F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84E3E7-D7E5-47D9-B48B-8F0B60E62471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2BB510-75E0-43F3-9FC1-1B1EE39C5914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AE49233-B839-499C-87F5-EAB642CA27E2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AC5CEC7-F83E-4038-AB69-D0595DBFC621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817491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E14FE78-9FA5-4B1A-81E2-BD4F4DE3B003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72602AF-65B4-4108-8622-C8435EB3D911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DD2DBC7-BA8F-4C36-8A99-0134C0CB5416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CB5BA40-0D4E-4DDD-B2B0-5CC25275C847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3922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ED4D55-A50D-4247-8347-2A54C0EAF19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440D906-4BC6-4699-9F9A-F857A039BBC3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D07EE72-C8BE-4BD1-8259-ED6C0CAF0374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9E8F1A5-A84E-4206-B969-95719D2BF3CF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4768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F0040A0-A1E7-4C2A-B686-5074B54E4641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629E50-3209-4ABB-B9DE-3054327E8367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DEEDC62-817B-4E5F-B3ED-F963FF265FF3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5A7461-32EC-48B9-934E-7DB342B12A0A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20284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D79F1AE-8164-49CD-91E4-26577E94C7C0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C4E6601-C6B9-4C83-A4CF-4EC72153FBB2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B80A8A5-1C77-437C-8F5D-F49B95FADB54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1582362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8798130-CC13-45A1-9A38-A1BE2456B2D8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625BB95-82CA-4B82-BB7C-1A1673B3A9E1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2DE355-0037-479B-ACE3-16E474285791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EC1B7B-28F1-4248-A607-3BA1AA8406E2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06147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8BF8B2F-E092-499A-A781-F37470A5C461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1E8CCC4-0BC8-4FB3-BD3F-6ECB96E7157C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0D6AC35-D5C9-4EBE-9CCD-C87499B7A116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2681216-10F3-4035-B1BB-B5A4B94B794C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585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13289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9E7-E04A-4A42-A9EB-E63CC0A2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9D978-1D9C-4D6D-8C2D-A911B583CF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EC075-E22B-42C4-8AD7-BE0559D986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B6F6E5-C06A-4A87-9DEB-388C8BF37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DF900-5C48-47A9-8A96-8E046885C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6FABE-E7C6-454E-9056-0201AEA3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3A31931-5ABC-4894-B530-44A2A5D5313A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C5A045-ED8C-4D37-A516-0D5F8BAD16CE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F6C26CE-F40D-4C18-B237-79729A12C839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7C42ED9-E04D-49EE-9673-62710A2C3363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58251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95212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458397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767180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1197905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562636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2841262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47CEAAF6-CCA9-40F8-8A3D-FAAD92220D1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2" y="0"/>
            <a:ext cx="12192001" cy="6858000"/>
          </a:xfrm>
        </p:spPr>
        <p:txBody>
          <a:bodyPr anchor="ctr" anchorCtr="1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44DE2-A455-46F2-BE15-959050C87C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6020" y="2404234"/>
            <a:ext cx="5330038" cy="1746504"/>
          </a:xfrm>
        </p:spPr>
        <p:txBody>
          <a:bodyPr vert="horz" lIns="0" tIns="45720" rIns="0" bIns="45720" rtlCol="0" anchor="b" anchorCtr="1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DE4F3-CE8F-41A0-BFDE-76D0DF1DF4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3180" y="4553291"/>
            <a:ext cx="5049510" cy="521208"/>
          </a:xfrm>
        </p:spPr>
        <p:txBody>
          <a:bodyPr vert="horz" lIns="0" tIns="0" rIns="0" bIns="0" rtlCol="0" anchor="t" anchorCtr="1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0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2272620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50043D5-4FEE-4E5F-873E-D2CFCB45EBB8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C390487-1E06-4B1D-AD4E-3BD6A4071384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47382B5-84B1-4839-86EE-F69863E10826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E412F78-D67B-4F76-BEB6-75475DE9661A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9ED575E-61A1-4FCC-B853-EB5B33E92668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79BF6B6-5633-4933-931E-A774D42C6DD2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3835632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4B2899A-15BE-4B71-BE6A-80DFF03A0DE5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18407FA-35B0-4962-8958-72E456E5A5F8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0CA89D-0958-4961-9BE3-46F5799C7ED0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FF91544-7E1A-4032-9FF4-E25EF174DAB4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06133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8DFB2FA-9A78-43D2-B21F-A236ED285FD1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4BC730-F0BF-43F2-9A1F-E905B09AEB72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2EBA593-2B0D-46F0-BBE3-ADDDB88BFB01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1A1D1F0-735F-4995-B296-0097F101B8C5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7613FAF-BBB0-46BD-BCF5-CF017203085A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63E363-8983-4AF9-BB88-F7B1854373D3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173225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BC9E8-52DD-4F21-BAD3-5E532DE87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1591A-E8EE-40BA-BC11-1FA7557B6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C3DBE-DEF8-4C55-BEBB-C6AC7C05B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2906DB-6B4D-436A-A48C-7EAB7B9C8A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B70723-4C85-4B36-BD94-A70052439A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0E4796-7789-4118-A8DE-84DD1E0DB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66DFA-945A-47C3-96C5-6D29DE021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D56633-EF66-4173-9229-3641675B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40587F0-DC48-4F03-A488-CA1A63711F90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198F752-A07A-4544-AC05-1D6B1713B10E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B68EE46-6F8C-4E0A-8359-796F576E6C88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E8A83FF-7EF7-45F2-9B45-BD9A9DB81F46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11847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FEA2C05-FDE2-458E-868D-351C4F3A5A27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C5EB45-8212-46D0-96A0-17BDB79ABF37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A3BB872-7B36-4496-BFE6-BE22E5438708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9AF56FB-4B3C-4827-8EE7-9220CBCB44E1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22549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2809F55-4BAD-4D86-A227-02B02FF0A05F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1D20656-E9E3-4982-8B9A-8A071B05BD22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F83F1DC-7B77-4396-ABA6-67F01BE390AB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2AE6C68-04FA-4B0C-A1B4-115D1606FAEB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2060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23AAE01-9ABC-49A4-A99D-69455D355BA6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0DCF71E-6D2D-4B6D-9C12-342A5E977551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8901BD6-F11B-4695-A31D-DF6FC095D616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6970176-A98A-4812-87FD-AD26B629FF33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7093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80C1846-BF82-482F-9005-0A2D3BB4B4B0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F561B52-18EB-4251-91A9-59B23D08516F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0EE409A-6AD4-464D-A3A6-45EE1DADAF99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96129312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6AE2CC-5BD3-4077-A1BB-FBFC3C833E80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D8AE602-7CBD-477D-BB3B-28E81AB95B0D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A9C453D-424D-49C1-A17D-570ABBA4CDB7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45B4215-CF3A-47A6-AD24-E85FD163DF60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96562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2981C3C-957A-4379-98DA-908DCA48DB95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A22D823-F040-43FE-8B9B-97C71A3C0CF4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EAFE754-2500-4FA5-9C2B-8C21EA85505A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372C58E-C7EF-4EF3-93FD-A948E4DE5FF2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0831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1393781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0816154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16178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2832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0B6E0-91E7-442B-873D-A37373AFA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A11B6F-6B4D-48BF-B70D-3E1BBDD51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FBE86-FE87-44E8-B3B4-5B675DCC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DE2F4-F4C7-453F-BFFA-0109F7419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E9D8B4-B035-4547-A190-5C9F9A1D3EB6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1AB3C10-76D4-49EE-B214-2570351DE1DF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3DC5F2C-8005-4F6C-AF3A-10BD93E14F88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E2CEB18-74B5-456C-B030-72721AF309C2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38724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332924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6014555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4875063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921311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0E3DD2C-E9D5-4BD8-96AE-DAE6053B249E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87F5894-D24B-4A9D-BB50-E2842F0AB5E7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A8B4C8B-31A7-496E-8FDD-E7954DA9FA13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7CB0D89-799E-47EB-A3E3-03E46A5A2EC0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6C01613-7018-4022-9CEA-53C52EC42939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1CD6520-7982-4471-B301-1C270C307F5B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2130472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A1BA1E-08D4-4835-AACB-983045AE3738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B407EAB-832F-4C12-ADB5-9030FD6DE38C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98F2571-1FE3-4F5D-9DC4-95832D1807E2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4DB484D-50DE-4979-BB95-0EE5058648A9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68184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F29B2C5-0FD9-43B0-8A24-5B2D7C350124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441FCD5-1084-44A3-89F0-431A04501E48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72E81AD-1AF0-4610-93FF-4437338A2AD3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3270700-F808-43B4-BD2B-49F5E17AC47F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1600F6C-0FD7-4A60-8DC6-30D345F8B60C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09AB30B-C1DF-49F6-A8A7-1BBAC556422C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8708777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023617C-5537-4E93-B414-FBFCABB20E5A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0D3A24B-F427-49FB-9890-00FA74D9696C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154F5C6-B8C3-4B88-B42C-0D24F8A450FD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FB7CECD-109D-47AB-808F-0AB02A66D9A6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35730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BBDB8D7-D58B-4C85-9FA2-927A02F82C69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173018-4275-4A25-BBA9-6097021E5A37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2E2E75-0899-499C-9DE8-75E0572A4719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723A1EF-A567-4C5B-9F02-B2A9E58A01FA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439067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59A91DB-C0D9-4F2B-9935-7EA8287D212B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8BE6B8D-BCD5-4A40-A908-9F7AB34D755F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1D03542-F874-4AD0-B1EA-1992EE079ADC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71D9861-CDDD-4E1C-BCB4-05163A281131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658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18EEC-C2B7-4A59-A1E6-816CE7B2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A3EB0-1FA1-4E99-95E6-34665750B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B8D1C-07F0-4B26-8AA4-045F80820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1CC635B-90D5-4318-874A-5CB6FFC85600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D004553-EDF8-4FBE-8BC8-70711C35CA38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75E6415-EFBB-4383-955D-4DA7F9DFFCE2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28373143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8100B5F-1484-4F44-BB3A-3B605FB4787A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A7EC051-A142-441A-9905-5024A1037BD9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EFA9AD6-2F3C-4B42-86EE-75C294775465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46413750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B8CBBC-FFB2-4D9F-8B91-CE2B16D95BA4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678D94F-3A92-4B7B-B7DD-A2554B70FC33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595EEA8-E408-4207-B9C2-46D15D7EA053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4580504-A055-4987-9428-502F031F1497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38967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8DD0E18-E682-4A48-882D-B83D37ADE66B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CD0E0BD-A660-4239-A959-19A16FCECC77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2337B5C-5ED0-4CF5-A934-CB5B2B9C869A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8B3BBAF-BF88-42C0-A82D-CA7C154FB4DA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85554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5142880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511173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574786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90615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0895518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556713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17689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9E6F0-FA1E-4DFD-9F03-6E89C4A42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B5190-967D-420B-9459-5A140B3D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27AA2A-7F2F-4DEA-BD63-F6146CE3F8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A8BA4D-F8CF-4A48-95FF-21EBFC6D9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9BCAC-3C2F-47CD-8603-625C00F5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47047-A6F4-4F88-943B-4A7915E5D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C257791-6EB9-4856-A877-738A901EEF9E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C5C3CF7-AFDD-4980-B0BD-07A5E7C51A52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B47BA26-611E-4642-8CD7-52D3397897E3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E459D83-5EEB-44BF-B99E-83C1185E0F2B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02305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B374EE5-80AD-4B6A-9854-58E01393FD5B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47EE7F-7EC4-4CC2-9CD2-CF022952C192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37DE431-C2C5-40B6-9098-25864C2595F8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1E00DB1-7C38-4099-B63A-58D284BF3EF1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7123D93-7B2A-40F3-996D-50EC4A9A2F64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7EC9761-01E4-43B7-A553-0F7724956060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913900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233535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49DA414-D90B-4A08-A649-10DAD12A5759}"/>
              </a:ext>
            </a:extLst>
          </p:cNvPr>
          <p:cNvSpPr/>
          <p:nvPr userDrawn="1"/>
        </p:nvSpPr>
        <p:spPr>
          <a:xfrm>
            <a:off x="4334810" y="0"/>
            <a:ext cx="3522381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897D78A-B7AB-4A3B-A1D8-F325FBC33849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571D2B0-89EC-4BE3-8D72-56B0F1F4EEAB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82C655B-BF56-4164-AFF4-B96D56D50E0A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5839832-79ED-4058-8F5D-DE7B51785B01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EB10987-4B34-4910-AF2A-CD67966506F7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0581572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7025059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0272694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E25A561-C75E-4151-BF7B-A32B0CA88DB2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C062B1D-A691-4D0D-9532-34567A076445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95542C2-0656-46B4-9D69-D8F413019C56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53A8BF8-580F-4282-8946-4CE441D85827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4354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9F8CF4-4E47-41C0-AADE-6D8B7D5FA6FF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8FDEB1A-A0A7-4E70-8789-0F9DE255DD5D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C3E5709-E42D-42F8-989C-27C58CAAA0BD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082201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87567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366C88C-55CD-4605-8380-131C79588219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5D4CB43-B130-4526-AA7F-59A30E68F562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E9F7A0D-B0B8-4062-ABF5-450B4119A731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8DA4C2-4423-42D8-8176-44893AC8331F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57491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3160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D01DD-28AB-4DC6-9A34-6D877E232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F49E6E-4F37-498C-BB6A-354EB4B168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4771CD-96F0-43FE-AC16-38158C8EB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4C0DF-951C-4CBF-8662-1DD38A67E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DA8C2-9EDF-47D5-A33F-EB3004876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B0CAB-2B86-4429-8048-8B35EDBA3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E8FA808-D872-476D-B901-C0D6F12ECF99}"/>
              </a:ext>
            </a:extLst>
          </p:cNvPr>
          <p:cNvGrpSpPr/>
          <p:nvPr userDrawn="1"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3E26D38-1070-4999-8884-B277F6316BD3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1211B47-02C6-47B9-A156-27955AAB9E94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36F559E-EBA4-4B7F-980D-77CC8C1270F7}"/>
              </a:ext>
            </a:extLst>
          </p:cNvPr>
          <p:cNvSpPr txBox="1">
            <a:spLocks/>
          </p:cNvSpPr>
          <p:nvPr userDrawn="1"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noProof="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37904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481109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294090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992148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464183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1984972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076521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82988327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Content_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6D6285-06A8-4297-915D-0A280359C28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6858000"/>
          </a:xfrm>
        </p:spPr>
        <p:txBody>
          <a:bodyPr vert="horz" lIns="91440" tIns="45720" rIns="91440" bIns="45720" rtlCol="0" anchor="ctr" anchorCtr="1">
            <a:normAutofit/>
          </a:bodyPr>
          <a:lstStyle>
            <a:lvl1pPr>
              <a:defRPr lang="en-GB" sz="240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F0E85E-786D-44FC-A9C8-8853277D7C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88842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8BA177-B717-42B2-884C-04576C203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8FCDE-8F3F-4E83-B550-DF944B424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186" y="557439"/>
            <a:ext cx="10206264" cy="830997"/>
          </a:xfrm>
        </p:spPr>
        <p:txBody>
          <a:bodyPr vert="horz" wrap="square" lIns="0" tIns="45720" rIns="91440" bIns="45720" rtlCol="0" anchor="t">
            <a:noAutofit/>
          </a:bodyPr>
          <a:lstStyle>
            <a:lvl1pPr>
              <a:defRPr lang="en-GB" sz="2400">
                <a:solidFill>
                  <a:schemeClr val="bg1">
                    <a:lumMod val="9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noProof="0"/>
              <a:t>Click to edit Master title style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1ABB07C-6957-412E-9A87-72242AA3EE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62100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6DF8CB66-232E-4CE3-96FC-CE37C74994E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803242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DEF523FD-B1FC-40A7-93AA-389CB38E17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29985" y="2717803"/>
            <a:ext cx="2377440" cy="3368675"/>
          </a:xfrm>
        </p:spPr>
        <p:txBody>
          <a:bodyPr vert="horz" wrap="square" lIns="0" tIns="45720" rIns="0" bIns="45720" rtlCol="0" anchor="t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marL="571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B60C8CC8-C869-4395-B389-D76DF4A56AA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044385" y="1981200"/>
            <a:ext cx="54864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noProof="0"/>
              <a:t>Icon</a:t>
            </a:r>
          </a:p>
        </p:txBody>
      </p: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E10AF5F6-7B7D-4CE6-A1D0-2F46804D3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GB" sz="1200" smtClean="0">
                <a:solidFill>
                  <a:schemeClr val="bg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253903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2B050-C51C-4A23-8F3C-4FE49E6B3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29DA7D-4958-4B54-B49A-5E6D34D286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E73A1-459D-4C11-BADF-880D6444A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0ABC1-C71B-48F4-8F41-0B42C7DB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C79AC-10E3-4C00-AC8E-26E0E83D7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022149D-0553-4012-BBF8-C517A58E40D5}"/>
              </a:ext>
            </a:extLst>
          </p:cNvPr>
          <p:cNvGrpSpPr/>
          <p:nvPr userDrawn="1"/>
        </p:nvGrpSpPr>
        <p:grpSpPr>
          <a:xfrm>
            <a:off x="9140346" y="5054600"/>
            <a:ext cx="676275" cy="114300"/>
            <a:chOff x="9330846" y="5054600"/>
            <a:chExt cx="676275" cy="1143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9FC9AB6-EB5D-4569-8D55-28253E1CB10C}"/>
                </a:ext>
              </a:extLst>
            </p:cNvPr>
            <p:cNvSpPr/>
            <p:nvPr/>
          </p:nvSpPr>
          <p:spPr>
            <a:xfrm>
              <a:off x="933084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EB93758-DCB7-4660-B19D-A8D48A137A75}"/>
                </a:ext>
              </a:extLst>
            </p:cNvPr>
            <p:cNvSpPr/>
            <p:nvPr/>
          </p:nvSpPr>
          <p:spPr>
            <a:xfrm>
              <a:off x="951817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9835CE7-CF33-461D-908F-25B9F1ED7CBF}"/>
                </a:ext>
              </a:extLst>
            </p:cNvPr>
            <p:cNvSpPr/>
            <p:nvPr/>
          </p:nvSpPr>
          <p:spPr>
            <a:xfrm>
              <a:off x="9705496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78BA6D6-3AEB-4D2C-850E-6892C3138EED}"/>
                </a:ext>
              </a:extLst>
            </p:cNvPr>
            <p:cNvSpPr/>
            <p:nvPr/>
          </p:nvSpPr>
          <p:spPr>
            <a:xfrm>
              <a:off x="9892821" y="5054600"/>
              <a:ext cx="114300" cy="1143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FA13E10-BE77-4F6A-B133-8D9B34E88E0F}"/>
              </a:ext>
            </a:extLst>
          </p:cNvPr>
          <p:cNvSpPr/>
          <p:nvPr userDrawn="1"/>
        </p:nvSpPr>
        <p:spPr>
          <a:xfrm>
            <a:off x="0" y="0"/>
            <a:ext cx="8568965" cy="6858000"/>
          </a:xfrm>
          <a:custGeom>
            <a:avLst/>
            <a:gdLst>
              <a:gd name="connsiteX0" fmla="*/ 0 w 3522381"/>
              <a:gd name="connsiteY0" fmla="*/ 0 h 6858000"/>
              <a:gd name="connsiteX1" fmla="*/ 3522381 w 3522381"/>
              <a:gd name="connsiteY1" fmla="*/ 0 h 6858000"/>
              <a:gd name="connsiteX2" fmla="*/ 51547 w 3522381"/>
              <a:gd name="connsiteY2" fmla="*/ 6858000 h 6858000"/>
              <a:gd name="connsiteX3" fmla="*/ 0 w 35223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381" h="6858000">
                <a:moveTo>
                  <a:pt x="0" y="0"/>
                </a:moveTo>
                <a:lnTo>
                  <a:pt x="3522381" y="0"/>
                </a:lnTo>
                <a:lnTo>
                  <a:pt x="515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211436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D58C3-FA4D-4BB8-B5E1-5B92F5268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FDA1D-5BF7-46A5-A982-7621F17ED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EA3FA-C01E-4A79-B161-F43236347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E6DC6-727E-4673-B9D1-CD8BEB36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B570E-F0D9-45B7-B3E3-780882F8F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59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56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6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79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4.xml"/><Relationship Id="rId5" Type="http://schemas.openxmlformats.org/officeDocument/2006/relationships/slideLayout" Target="../slideLayouts/slideLayout68.xml"/><Relationship Id="rId15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3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7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13" Type="http://schemas.openxmlformats.org/officeDocument/2006/relationships/slideLayout" Target="../slideLayouts/slideLayout92.xml"/><Relationship Id="rId18" Type="http://schemas.openxmlformats.org/officeDocument/2006/relationships/slideLayout" Target="../slideLayouts/slideLayout97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slideLayout" Target="../slideLayouts/slideLayout91.xml"/><Relationship Id="rId17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95.xml"/><Relationship Id="rId20" Type="http://schemas.openxmlformats.org/officeDocument/2006/relationships/image" Target="../media/image5.jpg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89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9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9.xml"/><Relationship Id="rId2" Type="http://schemas.openxmlformats.org/officeDocument/2006/relationships/slideLayout" Target="../slideLayouts/slideLayout99.xml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19.xml"/><Relationship Id="rId4" Type="http://schemas.openxmlformats.org/officeDocument/2006/relationships/slideLayout" Target="../slideLayouts/slideLayout113.xml"/><Relationship Id="rId9" Type="http://schemas.openxmlformats.org/officeDocument/2006/relationships/slideLayout" Target="../slideLayouts/slideLayout11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0A484C-32F9-4B6B-90C3-583D14C8E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0EEAE-109F-4C1F-87F1-F15EC7E02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0946F-97BA-461E-82CA-0A636AFF23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56F12-B259-40E1-9E5C-AEA6CB6AF2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365D2-E411-4A0B-829D-BE8ECE359A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3216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661" r:id="rId18"/>
    <p:sldLayoutId id="2147483666" r:id="rId19"/>
    <p:sldLayoutId id="2147483667" r:id="rId20"/>
    <p:sldLayoutId id="2147483668" r:id="rId21"/>
    <p:sldLayoutId id="2147483670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524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4" r:id="rId1"/>
    <p:sldLayoutId id="2147484075" r:id="rId2"/>
    <p:sldLayoutId id="2147484076" r:id="rId3"/>
    <p:sldLayoutId id="2147484077" r:id="rId4"/>
    <p:sldLayoutId id="2147484078" r:id="rId5"/>
    <p:sldLayoutId id="2147484079" r:id="rId6"/>
    <p:sldLayoutId id="2147484080" r:id="rId7"/>
    <p:sldLayoutId id="2147484081" r:id="rId8"/>
    <p:sldLayoutId id="2147484082" r:id="rId9"/>
    <p:sldLayoutId id="2147484083" r:id="rId10"/>
    <p:sldLayoutId id="2147484084" r:id="rId11"/>
    <p:sldLayoutId id="2147484085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7181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97" r:id="rId14"/>
    <p:sldLayoutId id="2147483798" r:id="rId15"/>
    <p:sldLayoutId id="2147483799" r:id="rId16"/>
    <p:sldLayoutId id="214748380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40972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  <p:sldLayoutId id="2147483831" r:id="rId12"/>
    <p:sldLayoutId id="2147483832" r:id="rId13"/>
    <p:sldLayoutId id="2147483833" r:id="rId14"/>
    <p:sldLayoutId id="2147483834" r:id="rId15"/>
    <p:sldLayoutId id="2147483835" r:id="rId16"/>
    <p:sldLayoutId id="214748383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94640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  <p:sldLayoutId id="2147483849" r:id="rId12"/>
    <p:sldLayoutId id="2147483850" r:id="rId13"/>
    <p:sldLayoutId id="2147483851" r:id="rId14"/>
    <p:sldLayoutId id="2147483852" r:id="rId15"/>
    <p:sldLayoutId id="214748385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1768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  <p:sldLayoutId id="2147483908" r:id="rId17"/>
    <p:sldLayoutId id="214748390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0A484C-32F9-4B6B-90C3-583D14C8E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0EEAE-109F-4C1F-87F1-F15EC7E02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0946F-97BA-461E-82CA-0A636AFF23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56F12-B259-40E1-9E5C-AEA6CB6AF2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365D2-E411-4A0B-829D-BE8ECE359A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18823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3" r:id="rId1"/>
    <p:sldLayoutId id="2147484024" r:id="rId2"/>
    <p:sldLayoutId id="2147484025" r:id="rId3"/>
    <p:sldLayoutId id="2147484026" r:id="rId4"/>
    <p:sldLayoutId id="2147484027" r:id="rId5"/>
    <p:sldLayoutId id="2147484028" r:id="rId6"/>
    <p:sldLayoutId id="2147484029" r:id="rId7"/>
    <p:sldLayoutId id="2147484030" r:id="rId8"/>
    <p:sldLayoutId id="2147484031" r:id="rId9"/>
    <p:sldLayoutId id="2147484032" r:id="rId10"/>
    <p:sldLayoutId id="2147484033" r:id="rId11"/>
    <p:sldLayoutId id="214748403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0A484C-32F9-4B6B-90C3-583D14C8E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0EEAE-109F-4C1F-87F1-F15EC7E02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0946F-97BA-461E-82CA-0A636AFF23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56F12-B259-40E1-9E5C-AEA6CB6AF2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365D2-E411-4A0B-829D-BE8ECE359A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1423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  <p:sldLayoutId id="2147484042" r:id="rId7"/>
    <p:sldLayoutId id="2147484043" r:id="rId8"/>
    <p:sldLayoutId id="2147484044" r:id="rId9"/>
    <p:sldLayoutId id="2147484045" r:id="rId10"/>
    <p:sldLayoutId id="21474840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32985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  <p:sldLayoutId id="21474840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ctr"/>
            <a:fld id="{817179DE-9BF3-494C-804F-0C7C90AC8700}" type="slidenum">
              <a:rPr lang="en-US" noProof="0" smtClean="0"/>
              <a:pPr algn="ctr"/>
              <a:t>‹#›</a:t>
            </a:fld>
            <a:endParaRPr lang="en-US" noProof="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80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1" r:id="rId1"/>
    <p:sldLayoutId id="2147484062" r:id="rId2"/>
    <p:sldLayoutId id="2147484063" r:id="rId3"/>
    <p:sldLayoutId id="2147484064" r:id="rId4"/>
    <p:sldLayoutId id="2147484065" r:id="rId5"/>
    <p:sldLayoutId id="2147484066" r:id="rId6"/>
    <p:sldLayoutId id="2147484067" r:id="rId7"/>
    <p:sldLayoutId id="2147484068" r:id="rId8"/>
    <p:sldLayoutId id="2147484069" r:id="rId9"/>
    <p:sldLayoutId id="2147484070" r:id="rId10"/>
    <p:sldLayoutId id="2147484071" r:id="rId11"/>
    <p:sldLayoutId id="2147484072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13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97.xml"/><Relationship Id="rId6" Type="http://schemas.openxmlformats.org/officeDocument/2006/relationships/image" Target="../media/image31.gif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7" Type="http://schemas.openxmlformats.org/officeDocument/2006/relationships/image" Target="../media/image37.gif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09.xml"/><Relationship Id="rId6" Type="http://schemas.openxmlformats.org/officeDocument/2006/relationships/image" Target="../media/image36.jpg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0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144.xml"/><Relationship Id="rId6" Type="http://schemas.openxmlformats.org/officeDocument/2006/relationships/image" Target="../media/image42.jpg"/><Relationship Id="rId5" Type="http://schemas.openxmlformats.org/officeDocument/2006/relationships/image" Target="../media/image41.jpg"/><Relationship Id="rId4" Type="http://schemas.openxmlformats.org/officeDocument/2006/relationships/image" Target="../media/image40.gi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15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2.svg"/><Relationship Id="rId5" Type="http://schemas.openxmlformats.org/officeDocument/2006/relationships/image" Target="../media/image51.png"/><Relationship Id="rId4" Type="http://schemas.openxmlformats.org/officeDocument/2006/relationships/image" Target="../media/image50.sv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0B90EB26-97FD-4B8B-86E0-B00589E094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319" r="1319"/>
          <a:stretch/>
        </p:blipFill>
        <p:spPr>
          <a:xfrm>
            <a:off x="-1" y="14068"/>
            <a:ext cx="6676568" cy="6858000"/>
          </a:xfrm>
        </p:spPr>
      </p:pic>
      <p:sp>
        <p:nvSpPr>
          <p:cNvPr id="2" name="Title 1" descr="title">
            <a:extLst>
              <a:ext uri="{FF2B5EF4-FFF2-40B4-BE49-F238E27FC236}">
                <a16:creationId xmlns:a16="http://schemas.microsoft.com/office/drawing/2014/main" id="{28BAA8DA-C40B-4AB9-9407-30FB703351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DEEP FAKES</a:t>
            </a:r>
            <a:br>
              <a:rPr lang="en-US" dirty="0"/>
            </a:br>
            <a:br>
              <a:rPr lang="en-IN" b="1" dirty="0"/>
            </a:br>
            <a:endParaRPr lang="en-US" dirty="0"/>
          </a:p>
        </p:txBody>
      </p:sp>
      <p:sp>
        <p:nvSpPr>
          <p:cNvPr id="12" name="Subtitle 11" descr="subtitle">
            <a:extLst>
              <a:ext uri="{FF2B5EF4-FFF2-40B4-BE49-F238E27FC236}">
                <a16:creationId xmlns:a16="http://schemas.microsoft.com/office/drawing/2014/main" id="{B28A8D9C-5123-4D2B-9272-016EF90E0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079" y="5392401"/>
            <a:ext cx="4178808" cy="737466"/>
          </a:xfrm>
        </p:spPr>
        <p:txBody>
          <a:bodyPr/>
          <a:lstStyle/>
          <a:p>
            <a:r>
              <a:rPr lang="en-US" sz="3200" dirty="0"/>
              <a:t>Adarsh Gopalakrishnan</a:t>
            </a:r>
          </a:p>
          <a:p>
            <a:r>
              <a:rPr lang="en-US" sz="3200" dirty="0"/>
              <a:t>Niveditha Kumaran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B664AAE-5AE9-41D7-8346-002B9F445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3740" y="0"/>
            <a:ext cx="6208649" cy="6858000"/>
            <a:chOff x="-3740" y="0"/>
            <a:chExt cx="6208649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27C3783-B800-4093-BB0D-D5AEF08C3B59}"/>
                </a:ext>
              </a:extLst>
            </p:cNvPr>
            <p:cNvSpPr/>
            <p:nvPr/>
          </p:nvSpPr>
          <p:spPr>
            <a:xfrm>
              <a:off x="-3740" y="0"/>
              <a:ext cx="6208649" cy="6858000"/>
            </a:xfrm>
            <a:custGeom>
              <a:avLst/>
              <a:gdLst>
                <a:gd name="connsiteX0" fmla="*/ 0 w 6208649"/>
                <a:gd name="connsiteY0" fmla="*/ 0 h 6858000"/>
                <a:gd name="connsiteX1" fmla="*/ 6208649 w 6208649"/>
                <a:gd name="connsiteY1" fmla="*/ 0 h 6858000"/>
                <a:gd name="connsiteX2" fmla="*/ 2737815 w 6208649"/>
                <a:gd name="connsiteY2" fmla="*/ 6858000 h 6858000"/>
                <a:gd name="connsiteX3" fmla="*/ 0 w 62086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8649" h="6858000">
                  <a:moveTo>
                    <a:pt x="0" y="0"/>
                  </a:moveTo>
                  <a:lnTo>
                    <a:pt x="6208649" y="0"/>
                  </a:lnTo>
                  <a:lnTo>
                    <a:pt x="2737815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lumMod val="95000"/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576E978-A841-4A4F-B153-CC369D9391D3}"/>
                </a:ext>
              </a:extLst>
            </p:cNvPr>
            <p:cNvSpPr/>
            <p:nvPr/>
          </p:nvSpPr>
          <p:spPr>
            <a:xfrm>
              <a:off x="1451429" y="0"/>
              <a:ext cx="3222172" cy="6858000"/>
            </a:xfrm>
            <a:prstGeom prst="rect">
              <a:avLst/>
            </a:prstGeom>
            <a:solidFill>
              <a:schemeClr val="accent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0D36046-B8DA-4ED4-AF0B-349F6DEA373D}"/>
              </a:ext>
            </a:extLst>
          </p:cNvPr>
          <p:cNvSpPr txBox="1"/>
          <p:nvPr/>
        </p:nvSpPr>
        <p:spPr>
          <a:xfrm>
            <a:off x="537880" y="372533"/>
            <a:ext cx="62086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uxton Sketch" panose="03080500000500000004" pitchFamily="66" charset="0"/>
              </a:rPr>
              <a:t>CSCI 599 – Applied Machine Learning for Games</a:t>
            </a:r>
            <a:b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uxton Sketch" panose="03080500000500000004" pitchFamily="66" charset="0"/>
              </a:rPr>
            </a:b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uxton Sketch" panose="03080500000500000004" pitchFamily="66" charset="0"/>
              </a:rPr>
              <a:t>Prof. Mike </a:t>
            </a:r>
            <a:r>
              <a:rPr lang="en-IN" sz="48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uxton Sketch" panose="03080500000500000004" pitchFamily="66" charset="0"/>
              </a:rPr>
              <a:t>Zyda</a:t>
            </a:r>
            <a:endParaRPr lang="en-IN" sz="4800" dirty="0">
              <a:solidFill>
                <a:schemeClr val="tx1">
                  <a:lumMod val="95000"/>
                  <a:lumOff val="5000"/>
                </a:schemeClr>
              </a:solidFill>
              <a:latin typeface="Buxton Sketch" panose="0308050000050000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56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4D489-A1FA-491C-B27A-7BBE733461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Generative adversarial network</a:t>
            </a:r>
          </a:p>
        </p:txBody>
      </p:sp>
    </p:spTree>
    <p:extLst>
      <p:ext uri="{BB962C8B-B14F-4D97-AF65-F5344CB8AC3E}">
        <p14:creationId xmlns:p14="http://schemas.microsoft.com/office/powerpoint/2010/main" val="1082986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10461-20D1-4CBC-9074-C941A9C27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3960" y="93894"/>
            <a:ext cx="8596668" cy="1320800"/>
          </a:xfrm>
        </p:spPr>
        <p:txBody>
          <a:bodyPr>
            <a:normAutofit/>
          </a:bodyPr>
          <a:lstStyle/>
          <a:p>
            <a:r>
              <a:rPr lang="en-IN" sz="6000" b="1" dirty="0">
                <a:solidFill>
                  <a:schemeClr val="accent1">
                    <a:lumMod val="75000"/>
                  </a:schemeClr>
                </a:solidFill>
              </a:rPr>
              <a:t>GAN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1FB2D-3FFC-4CCB-9283-91021E7F0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1549" y="609600"/>
            <a:ext cx="7725261" cy="115573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Two networks ( Generator, Discriminator pitting against each other) </a:t>
            </a:r>
          </a:p>
        </p:txBody>
      </p:sp>
      <p:pic>
        <p:nvPicPr>
          <p:cNvPr id="4" name="Picture 3" descr="Alt text">
            <a:extLst>
              <a:ext uri="{FF2B5EF4-FFF2-40B4-BE49-F238E27FC236}">
                <a16:creationId xmlns:a16="http://schemas.microsoft.com/office/drawing/2014/main" id="{0A546B62-4ABE-4B99-895E-B9BEFCDDE24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52" y="1930400"/>
            <a:ext cx="8917944" cy="38635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7734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ttps://lmb.informatik.uni-freiburg.de/people/ronneber/u-net/u-net-architecture.png">
            <a:extLst>
              <a:ext uri="{FF2B5EF4-FFF2-40B4-BE49-F238E27FC236}">
                <a16:creationId xmlns:a16="http://schemas.microsoft.com/office/drawing/2014/main" id="{143DB680-2DE6-46A8-ABCD-CC0AEB98AE5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85" y="433759"/>
            <a:ext cx="8073081" cy="582003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AD3A159-CC8C-49C4-A283-64B5E8D3F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9514" y="242812"/>
            <a:ext cx="10058400" cy="1450757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AE8B-E72D-4F44-98C6-11E10F633A6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75738" y="1693863"/>
            <a:ext cx="3116262" cy="3300412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IN" dirty="0"/>
              <a:t> </a:t>
            </a:r>
            <a:endParaRPr lang="en-IN" b="1" dirty="0"/>
          </a:p>
          <a:p>
            <a:pPr marL="0" indent="0">
              <a:buNone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Generates new data instances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A u-network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Convolution followed by de-convolution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u="sng" dirty="0"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 generate passable target faces, to lie without being caught. 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3152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C54CE-870A-4C0C-8622-F733335D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9330" y="304551"/>
            <a:ext cx="10058400" cy="1450757"/>
          </a:xfrm>
        </p:spPr>
        <p:txBody>
          <a:bodyPr>
            <a:normAutofit/>
          </a:bodyPr>
          <a:lstStyle/>
          <a:p>
            <a:r>
              <a:rPr lang="en-IN" sz="6000" b="1" dirty="0">
                <a:solidFill>
                  <a:schemeClr val="accent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WORKING</a:t>
            </a:r>
            <a:endParaRPr lang="en-IN" sz="60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6ACEE-855F-427D-B7F5-DAA09E8B0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1604" y="1919416"/>
            <a:ext cx="4216126" cy="4382530"/>
          </a:xfrm>
        </p:spPr>
        <p:txBody>
          <a:bodyPr>
            <a:normAutofit fontScale="70000" lnSpcReduction="20000"/>
          </a:bodyPr>
          <a:lstStyle/>
          <a:p>
            <a:pPr marL="1371600" lvl="2" indent="-457200">
              <a:lnSpc>
                <a:spcPct val="11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IN" sz="2400" dirty="0">
                <a:solidFill>
                  <a:srgbClr val="333333"/>
                </a:solidFill>
                <a:latin typeface="Century" panose="020406040505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generator takes in face of object A  and returns a B like image (Semi-supervised).</a:t>
            </a:r>
          </a:p>
          <a:p>
            <a:pPr marL="1371600" lvl="2" indent="-457200">
              <a:lnSpc>
                <a:spcPct val="11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IN" sz="2400" dirty="0">
                <a:solidFill>
                  <a:srgbClr val="333333"/>
                </a:solidFill>
                <a:latin typeface="Century" panose="020406040505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generated  B like image is fed into the discriminator alongside a stream of (real B) images taken from the actual dataset.</a:t>
            </a:r>
          </a:p>
          <a:p>
            <a:pPr marL="1371600" lvl="2" indent="-457200">
              <a:lnSpc>
                <a:spcPct val="11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IN" sz="2400" dirty="0">
                <a:solidFill>
                  <a:srgbClr val="333333"/>
                </a:solidFill>
                <a:latin typeface="Century" panose="020406040505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discriminator takes in both real and fake images and returns probabilities, a number between 0 and 1, with 1 representing a prediction of authenticity and 0 representing fake.</a:t>
            </a:r>
            <a:endParaRPr lang="en-IN" sz="2400" dirty="0">
              <a:solidFill>
                <a:srgbClr val="595959"/>
              </a:solidFill>
              <a:latin typeface="Century" panose="02040604050505020304" pitchFamily="18" charset="0"/>
              <a:ea typeface="Constantia" panose="02030602050306030303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 descr="Alt text">
            <a:extLst>
              <a:ext uri="{FF2B5EF4-FFF2-40B4-BE49-F238E27FC236}">
                <a16:creationId xmlns:a16="http://schemas.microsoft.com/office/drawing/2014/main" id="{CA6EC78B-218B-4CF0-A3E6-3F82E6C39F0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270" y="2247631"/>
            <a:ext cx="7529384" cy="32790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1477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8718FBA-CF32-41C2-9D07-1F0F7F19F73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3728888" y="0"/>
            <a:ext cx="9479280" cy="6858000"/>
          </a:xfrm>
        </p:spPr>
      </p:pic>
      <p:sp>
        <p:nvSpPr>
          <p:cNvPr id="34" name="Title 33" descr="title">
            <a:extLst>
              <a:ext uri="{FF2B5EF4-FFF2-40B4-BE49-F238E27FC236}">
                <a16:creationId xmlns:a16="http://schemas.microsoft.com/office/drawing/2014/main" id="{3749FE94-FC7C-4359-A56E-6C7A87BDE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207" y="562708"/>
            <a:ext cx="6592824" cy="987304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CURRENT PROGRESS</a:t>
            </a:r>
          </a:p>
        </p:txBody>
      </p:sp>
    </p:spTree>
    <p:extLst>
      <p:ext uri="{BB962C8B-B14F-4D97-AF65-F5344CB8AC3E}">
        <p14:creationId xmlns:p14="http://schemas.microsoft.com/office/powerpoint/2010/main" val="1077816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5325EDA-7343-463C-83EC-5D799E8B8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621170" y="0"/>
            <a:ext cx="2570831" cy="6858001"/>
            <a:chOff x="9621170" y="0"/>
            <a:chExt cx="2570831" cy="6858001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5DFF88D-A516-4508-BC03-10D68E4034CF}"/>
                </a:ext>
              </a:extLst>
            </p:cNvPr>
            <p:cNvSpPr/>
            <p:nvPr/>
          </p:nvSpPr>
          <p:spPr>
            <a:xfrm>
              <a:off x="9621170" y="0"/>
              <a:ext cx="2570831" cy="6858000"/>
            </a:xfrm>
            <a:custGeom>
              <a:avLst/>
              <a:gdLst>
                <a:gd name="connsiteX0" fmla="*/ 1649197 w 2570831"/>
                <a:gd name="connsiteY0" fmla="*/ 0 h 6858000"/>
                <a:gd name="connsiteX1" fmla="*/ 2570831 w 2570831"/>
                <a:gd name="connsiteY1" fmla="*/ 0 h 6858000"/>
                <a:gd name="connsiteX2" fmla="*/ 2570831 w 2570831"/>
                <a:gd name="connsiteY2" fmla="*/ 6858000 h 6858000"/>
                <a:gd name="connsiteX3" fmla="*/ 0 w 257083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0831" h="6858000">
                  <a:moveTo>
                    <a:pt x="1649197" y="0"/>
                  </a:moveTo>
                  <a:lnTo>
                    <a:pt x="2570831" y="0"/>
                  </a:lnTo>
                  <a:lnTo>
                    <a:pt x="257083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990A05A-2B0C-4EA2-8A33-D5A7D8C1BC4F}"/>
                </a:ext>
              </a:extLst>
            </p:cNvPr>
            <p:cNvSpPr/>
            <p:nvPr/>
          </p:nvSpPr>
          <p:spPr>
            <a:xfrm>
              <a:off x="9754598" y="0"/>
              <a:ext cx="2437402" cy="6858000"/>
            </a:xfrm>
            <a:custGeom>
              <a:avLst/>
              <a:gdLst>
                <a:gd name="connsiteX0" fmla="*/ 1649197 w 2437402"/>
                <a:gd name="connsiteY0" fmla="*/ 0 h 6858000"/>
                <a:gd name="connsiteX1" fmla="*/ 2437402 w 2437402"/>
                <a:gd name="connsiteY1" fmla="*/ 0 h 6858000"/>
                <a:gd name="connsiteX2" fmla="*/ 2437402 w 2437402"/>
                <a:gd name="connsiteY2" fmla="*/ 6858000 h 6858000"/>
                <a:gd name="connsiteX3" fmla="*/ 0 w 243740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7402" h="6858000">
                  <a:moveTo>
                    <a:pt x="1649197" y="0"/>
                  </a:moveTo>
                  <a:lnTo>
                    <a:pt x="2437402" y="0"/>
                  </a:lnTo>
                  <a:lnTo>
                    <a:pt x="243740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9BF84DA-56CC-4319-9B18-B6303F93EF5A}"/>
                </a:ext>
              </a:extLst>
            </p:cNvPr>
            <p:cNvSpPr/>
            <p:nvPr/>
          </p:nvSpPr>
          <p:spPr>
            <a:xfrm>
              <a:off x="10011320" y="0"/>
              <a:ext cx="2180680" cy="6858000"/>
            </a:xfrm>
            <a:custGeom>
              <a:avLst/>
              <a:gdLst>
                <a:gd name="connsiteX0" fmla="*/ 1649197 w 2180680"/>
                <a:gd name="connsiteY0" fmla="*/ 0 h 6858000"/>
                <a:gd name="connsiteX1" fmla="*/ 2180680 w 2180680"/>
                <a:gd name="connsiteY1" fmla="*/ 0 h 6858000"/>
                <a:gd name="connsiteX2" fmla="*/ 2180680 w 2180680"/>
                <a:gd name="connsiteY2" fmla="*/ 6858000 h 6858000"/>
                <a:gd name="connsiteX3" fmla="*/ 0 w 218068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0680" h="6858000">
                  <a:moveTo>
                    <a:pt x="1649197" y="0"/>
                  </a:moveTo>
                  <a:lnTo>
                    <a:pt x="2180680" y="0"/>
                  </a:lnTo>
                  <a:lnTo>
                    <a:pt x="218068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FE4855B-D7C3-4EA7-8050-5BDDB9E3A78A}"/>
                </a:ext>
              </a:extLst>
            </p:cNvPr>
            <p:cNvSpPr/>
            <p:nvPr/>
          </p:nvSpPr>
          <p:spPr>
            <a:xfrm>
              <a:off x="10544156" y="5626"/>
              <a:ext cx="1647844" cy="6852374"/>
            </a:xfrm>
            <a:custGeom>
              <a:avLst/>
              <a:gdLst>
                <a:gd name="connsiteX0" fmla="*/ 1647844 w 1647844"/>
                <a:gd name="connsiteY0" fmla="*/ 0 h 6852374"/>
                <a:gd name="connsiteX1" fmla="*/ 1647844 w 1647844"/>
                <a:gd name="connsiteY1" fmla="*/ 6852374 h 6852374"/>
                <a:gd name="connsiteX2" fmla="*/ 0 w 1647844"/>
                <a:gd name="connsiteY2" fmla="*/ 6852374 h 685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7844" h="6852374">
                  <a:moveTo>
                    <a:pt x="1647844" y="0"/>
                  </a:moveTo>
                  <a:lnTo>
                    <a:pt x="1647844" y="6852374"/>
                  </a:lnTo>
                  <a:lnTo>
                    <a:pt x="0" y="6852374"/>
                  </a:lnTo>
                  <a:close/>
                </a:path>
              </a:pathLst>
            </a:cu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C066EC5-6C2C-4006-B87D-E6C5CFDEF302}"/>
                </a:ext>
              </a:extLst>
            </p:cNvPr>
            <p:cNvSpPr/>
            <p:nvPr/>
          </p:nvSpPr>
          <p:spPr>
            <a:xfrm>
              <a:off x="10803086" y="1082358"/>
              <a:ext cx="1388914" cy="5775643"/>
            </a:xfrm>
            <a:custGeom>
              <a:avLst/>
              <a:gdLst>
                <a:gd name="connsiteX0" fmla="*/ 1388914 w 1388914"/>
                <a:gd name="connsiteY0" fmla="*/ 0 h 5775643"/>
                <a:gd name="connsiteX1" fmla="*/ 1388914 w 1388914"/>
                <a:gd name="connsiteY1" fmla="*/ 5775643 h 5775643"/>
                <a:gd name="connsiteX2" fmla="*/ 0 w 1388914"/>
                <a:gd name="connsiteY2" fmla="*/ 5775643 h 577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8914" h="5775643">
                  <a:moveTo>
                    <a:pt x="1388914" y="0"/>
                  </a:moveTo>
                  <a:lnTo>
                    <a:pt x="1388914" y="5775643"/>
                  </a:lnTo>
                  <a:lnTo>
                    <a:pt x="0" y="57756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8" name="Text Placeholder 87" descr="content block 2">
            <a:extLst>
              <a:ext uri="{FF2B5EF4-FFF2-40B4-BE49-F238E27FC236}">
                <a16:creationId xmlns:a16="http://schemas.microsoft.com/office/drawing/2014/main" id="{D01EBAE5-B81D-4150-B62C-F56241C555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34107" y="1219540"/>
            <a:ext cx="2377440" cy="3368675"/>
          </a:xfrm>
        </p:spPr>
        <p:txBody>
          <a:bodyPr/>
          <a:lstStyle/>
          <a:p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PRE-PROCESS IMAGES</a:t>
            </a: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FACE ALIGNMENT</a:t>
            </a:r>
          </a:p>
          <a:p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Detect facial landmarks from  using face alignment network, capable of detecting points in both 2D and 3D coordinates.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-Extract binary mask</a:t>
            </a:r>
          </a:p>
          <a:p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-Manually clean dataset</a:t>
            </a:r>
          </a:p>
          <a:p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-Used Face-</a:t>
            </a:r>
            <a:r>
              <a:rPr 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Alignement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to </a:t>
            </a:r>
            <a:r>
              <a:rPr 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postion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and align eyes </a:t>
            </a:r>
          </a:p>
          <a:p>
            <a:endParaRPr lang="en-US" dirty="0"/>
          </a:p>
        </p:txBody>
      </p:sp>
      <p:sp>
        <p:nvSpPr>
          <p:cNvPr id="87" name="Text Placeholder 86" descr="content block 1">
            <a:extLst>
              <a:ext uri="{FF2B5EF4-FFF2-40B4-BE49-F238E27FC236}">
                <a16:creationId xmlns:a16="http://schemas.microsoft.com/office/drawing/2014/main" id="{1F4C9CA2-B224-40CD-8DB2-CAE478D236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3186" y="1202357"/>
            <a:ext cx="2391954" cy="4884122"/>
          </a:xfrm>
        </p:spPr>
        <p:txBody>
          <a:bodyPr/>
          <a:lstStyle/>
          <a:p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EXTRACTED IMAGES FROM VIDEOS</a:t>
            </a:r>
          </a:p>
          <a:p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MTCNN</a:t>
            </a:r>
          </a:p>
          <a:p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Joint Face Detection and Alignment using Multi-task Cascaded Convolutional Networks </a:t>
            </a:r>
          </a:p>
          <a:p>
            <a:pPr marL="285750" indent="-285750">
              <a:buFontTx/>
              <a:buChar char="-"/>
            </a:pP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Extracts Images Frame by Frame</a:t>
            </a:r>
          </a:p>
          <a:p>
            <a:pPr marL="285750" indent="-285750">
              <a:buFontTx/>
              <a:buChar char="-"/>
            </a:pP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Utilizes </a:t>
            </a:r>
            <a:r>
              <a:rPr lang="en-IN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VGGFace</a:t>
            </a:r>
            <a:endParaRPr lang="en-IN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Extracted 650 </a:t>
            </a:r>
            <a:r>
              <a:rPr lang="en-IN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DonaldTrump</a:t>
            </a: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Images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83" name="Content Placeholder 82" descr="Bell">
            <a:extLst>
              <a:ext uri="{FF2B5EF4-FFF2-40B4-BE49-F238E27FC236}">
                <a16:creationId xmlns:a16="http://schemas.microsoft.com/office/drawing/2014/main" id="{604095CF-E62F-46A4-A86C-5F465AE6E23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54843" y="384435"/>
            <a:ext cx="548640" cy="548640"/>
          </a:xfrm>
        </p:spPr>
      </p:pic>
      <p:pic>
        <p:nvPicPr>
          <p:cNvPr id="95" name="Content Placeholder 94" descr="Microscope">
            <a:extLst>
              <a:ext uri="{FF2B5EF4-FFF2-40B4-BE49-F238E27FC236}">
                <a16:creationId xmlns:a16="http://schemas.microsoft.com/office/drawing/2014/main" id="{96991F60-484C-4906-ADB8-676435D3D6E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34701" y="384435"/>
            <a:ext cx="547688" cy="547688"/>
          </a:xfrm>
        </p:spPr>
      </p:pic>
      <p:sp>
        <p:nvSpPr>
          <p:cNvPr id="90" name="Text Placeholder 89" descr="content block 3">
            <a:extLst>
              <a:ext uri="{FF2B5EF4-FFF2-40B4-BE49-F238E27FC236}">
                <a16:creationId xmlns:a16="http://schemas.microsoft.com/office/drawing/2014/main" id="{AC38A326-FA47-4BD6-B27D-DEB6A4485A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07461" y="1281725"/>
            <a:ext cx="2377440" cy="3368675"/>
          </a:xfrm>
        </p:spPr>
        <p:txBody>
          <a:bodyPr/>
          <a:lstStyle/>
          <a:p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FORMULATE FINAL ARCHITECURE </a:t>
            </a:r>
          </a:p>
          <a:p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SAGAN</a:t>
            </a:r>
          </a:p>
          <a:p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Self-Attention Generative Adversarial Networks. Benefits of GAN &amp; Autoencoders</a:t>
            </a:r>
          </a:p>
          <a:p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Generator architecture is an Autoencoder</a:t>
            </a:r>
          </a:p>
          <a:p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Discriminator is a self sustaining Classifier</a:t>
            </a:r>
          </a:p>
          <a:p>
            <a:endParaRPr lang="en-US" dirty="0"/>
          </a:p>
        </p:txBody>
      </p:sp>
      <p:pic>
        <p:nvPicPr>
          <p:cNvPr id="97" name="Content Placeholder 96" descr="Pencil">
            <a:extLst>
              <a:ext uri="{FF2B5EF4-FFF2-40B4-BE49-F238E27FC236}">
                <a16:creationId xmlns:a16="http://schemas.microsoft.com/office/drawing/2014/main" id="{40D9C27B-A51D-4036-B3F9-56081BD60AB9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39287" y="383483"/>
            <a:ext cx="548640" cy="548640"/>
          </a:xfr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A141F7B-AE96-45F9-BC57-F7C861749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086479"/>
            <a:ext cx="12192000" cy="600974"/>
            <a:chOff x="0" y="6086479"/>
            <a:chExt cx="12192000" cy="60097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862BC4D-BD7A-417E-A34A-59CE4D4A6AC8}"/>
                </a:ext>
              </a:extLst>
            </p:cNvPr>
            <p:cNvSpPr/>
            <p:nvPr/>
          </p:nvSpPr>
          <p:spPr>
            <a:xfrm>
              <a:off x="0" y="6355760"/>
              <a:ext cx="12192000" cy="914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52937FB-CDE3-46B3-8481-AB5DB8C4BABA}"/>
                </a:ext>
              </a:extLst>
            </p:cNvPr>
            <p:cNvSpPr/>
            <p:nvPr/>
          </p:nvSpPr>
          <p:spPr>
            <a:xfrm>
              <a:off x="11091210" y="6086479"/>
              <a:ext cx="600974" cy="60097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Slide Number Placeholder 5" descr="Slide Number">
            <a:extLst>
              <a:ext uri="{FF2B5EF4-FFF2-40B4-BE49-F238E27FC236}">
                <a16:creationId xmlns:a16="http://schemas.microsoft.com/office/drawing/2014/main" id="{DB02A950-05E3-4691-9BC9-47B314EEA71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smtClean="0">
                <a:solidFill>
                  <a:schemeClr val="bg1"/>
                </a:solidFill>
              </a:rPr>
              <a:pPr algn="ctr"/>
              <a:t>15</a:t>
            </a:fld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014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8D78D0B-6471-4B3C-8B92-99F296EF50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2513251"/>
              </p:ext>
            </p:extLst>
          </p:nvPr>
        </p:nvGraphicFramePr>
        <p:xfrm>
          <a:off x="93917" y="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ircle: Hollow 4">
            <a:extLst>
              <a:ext uri="{FF2B5EF4-FFF2-40B4-BE49-F238E27FC236}">
                <a16:creationId xmlns:a16="http://schemas.microsoft.com/office/drawing/2014/main" id="{7C1BDBC3-0B25-4E6E-8027-306F40A193DD}"/>
              </a:ext>
            </a:extLst>
          </p:cNvPr>
          <p:cNvSpPr/>
          <p:nvPr/>
        </p:nvSpPr>
        <p:spPr>
          <a:xfrm>
            <a:off x="7502602" y="2122248"/>
            <a:ext cx="1627071" cy="1627071"/>
          </a:xfrm>
          <a:prstGeom prst="donut">
            <a:avLst>
              <a:gd name="adj" fmla="val 2000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5E4DC8D-9416-41FD-88BF-21B3D5D0D1D6}"/>
              </a:ext>
            </a:extLst>
          </p:cNvPr>
          <p:cNvGrpSpPr/>
          <p:nvPr/>
        </p:nvGrpSpPr>
        <p:grpSpPr>
          <a:xfrm>
            <a:off x="5608624" y="233386"/>
            <a:ext cx="4112992" cy="4206929"/>
            <a:chOff x="4783807" y="-1824369"/>
            <a:chExt cx="4112992" cy="420692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2E265E3-A715-4DDB-98E9-5E19099D9E7E}"/>
                </a:ext>
              </a:extLst>
            </p:cNvPr>
            <p:cNvSpPr/>
            <p:nvPr/>
          </p:nvSpPr>
          <p:spPr>
            <a:xfrm rot="17700000">
              <a:off x="4259867" y="883869"/>
              <a:ext cx="2022631" cy="97475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9CA966-4932-4BF9-9C7F-740670AB0244}"/>
                </a:ext>
              </a:extLst>
            </p:cNvPr>
            <p:cNvSpPr txBox="1"/>
            <p:nvPr/>
          </p:nvSpPr>
          <p:spPr>
            <a:xfrm rot="17700000">
              <a:off x="7303410" y="-1205731"/>
              <a:ext cx="2212028" cy="97475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6360" tIns="0" rIns="0" bIns="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3400" dirty="0"/>
                <a:t>Work on architecture</a:t>
              </a:r>
              <a:endParaRPr lang="en-IN" sz="3400" kern="1200" dirty="0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DB7B64FC-67A5-4BA3-B262-F103923145AA}"/>
              </a:ext>
            </a:extLst>
          </p:cNvPr>
          <p:cNvSpPr/>
          <p:nvPr/>
        </p:nvSpPr>
        <p:spPr>
          <a:xfrm>
            <a:off x="9298822" y="2615455"/>
            <a:ext cx="844553" cy="84455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878E7C-4A4B-4A15-9355-73DED325520F}"/>
              </a:ext>
            </a:extLst>
          </p:cNvPr>
          <p:cNvGrpSpPr/>
          <p:nvPr/>
        </p:nvGrpSpPr>
        <p:grpSpPr>
          <a:xfrm>
            <a:off x="8759406" y="3460008"/>
            <a:ext cx="843625" cy="1749671"/>
            <a:chOff x="4888954" y="3323986"/>
            <a:chExt cx="843625" cy="174967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13F2DC1-E53D-4C89-AC5E-932FF3DC998E}"/>
                </a:ext>
              </a:extLst>
            </p:cNvPr>
            <p:cNvSpPr/>
            <p:nvPr/>
          </p:nvSpPr>
          <p:spPr>
            <a:xfrm rot="17700000">
              <a:off x="4435931" y="3777009"/>
              <a:ext cx="1749671" cy="84362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BF54093-870A-4743-BF90-F528EAC14851}"/>
                </a:ext>
              </a:extLst>
            </p:cNvPr>
            <p:cNvSpPr txBox="1"/>
            <p:nvPr/>
          </p:nvSpPr>
          <p:spPr>
            <a:xfrm rot="17700000">
              <a:off x="4435931" y="3777009"/>
              <a:ext cx="1749671" cy="8436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55880" bIns="0" numCol="1" spcCol="1270" anchor="ctr" anchorCtr="0">
              <a:noAutofit/>
            </a:bodyPr>
            <a:lstStyle/>
            <a:p>
              <a:pPr marL="0" lvl="0" indent="0" algn="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dirty="0"/>
                <a:t>Analysed Autoencoders</a:t>
              </a:r>
              <a:endParaRPr lang="en-IN" sz="2200" kern="1200" dirty="0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09D084B8-B621-46B1-9EA2-B492530B6A01}"/>
              </a:ext>
            </a:extLst>
          </p:cNvPr>
          <p:cNvSpPr/>
          <p:nvPr/>
        </p:nvSpPr>
        <p:spPr>
          <a:xfrm>
            <a:off x="10232806" y="2628878"/>
            <a:ext cx="844553" cy="84455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61F4C24-9118-4E63-84C5-59C3106ABBA8}"/>
              </a:ext>
            </a:extLst>
          </p:cNvPr>
          <p:cNvSpPr/>
          <p:nvPr/>
        </p:nvSpPr>
        <p:spPr>
          <a:xfrm>
            <a:off x="11253529" y="2584446"/>
            <a:ext cx="844553" cy="84455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EC955-3626-4AB9-8CE0-42C04C13C3C0}"/>
              </a:ext>
            </a:extLst>
          </p:cNvPr>
          <p:cNvSpPr txBox="1"/>
          <p:nvPr/>
        </p:nvSpPr>
        <p:spPr>
          <a:xfrm rot="17700000">
            <a:off x="9416537" y="3961182"/>
            <a:ext cx="1749671" cy="8436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55880" bIns="0" numCol="1" spcCol="1270" anchor="ctr" anchorCtr="0">
            <a:noAutofit/>
          </a:bodyPr>
          <a:lstStyle/>
          <a:p>
            <a:pPr marL="0" lvl="0" indent="0" algn="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2200" kern="1200" dirty="0"/>
              <a:t>Implemented GANs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4C12D9-E30B-4682-87CB-253B042C8652}"/>
              </a:ext>
            </a:extLst>
          </p:cNvPr>
          <p:cNvSpPr txBox="1"/>
          <p:nvPr/>
        </p:nvSpPr>
        <p:spPr>
          <a:xfrm rot="17700000">
            <a:off x="10510337" y="3991970"/>
            <a:ext cx="1749671" cy="8436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55880" bIns="0" numCol="1" spcCol="1270" anchor="ctr" anchorCtr="0">
            <a:noAutofit/>
          </a:bodyPr>
          <a:lstStyle/>
          <a:p>
            <a:pPr marL="0" lvl="0" indent="0" algn="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2200" dirty="0"/>
              <a:t>Merged GANs and </a:t>
            </a:r>
            <a:r>
              <a:rPr lang="en-IN" sz="2200" dirty="0" err="1"/>
              <a:t>AutoEncoder</a:t>
            </a:r>
            <a:endParaRPr lang="en-IN" sz="2200" kern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D3393D-ECB1-4B36-888A-57EF275D3A46}"/>
              </a:ext>
            </a:extLst>
          </p:cNvPr>
          <p:cNvSpPr txBox="1"/>
          <p:nvPr/>
        </p:nvSpPr>
        <p:spPr>
          <a:xfrm>
            <a:off x="10318919" y="1331711"/>
            <a:ext cx="1818267" cy="97475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6360" tIns="0" rIns="0" bIns="0" numCol="1" spcCol="1270" anchor="ctr" anchorCtr="0">
            <a:noAutofit/>
          </a:bodyPr>
          <a:lstStyle/>
          <a:p>
            <a:pPr marL="0" lvl="0" indent="0" algn="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2000" b="1" kern="1200" dirty="0">
                <a:solidFill>
                  <a:srgbClr val="C00000"/>
                </a:solidFill>
              </a:rPr>
              <a:t>FINAL ARCHITECTURE READY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ADF1476-3AC7-432D-94FC-F671860A33DD}"/>
              </a:ext>
            </a:extLst>
          </p:cNvPr>
          <p:cNvCxnSpPr/>
          <p:nvPr/>
        </p:nvCxnSpPr>
        <p:spPr>
          <a:xfrm>
            <a:off x="11774658" y="2306462"/>
            <a:ext cx="0" cy="241301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759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6FAB4-574A-4742-B77F-A5E4461B8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147" y="243307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IN" sz="8800" dirty="0"/>
              <a:t>PROGRESS </a:t>
            </a:r>
            <a:r>
              <a:rPr lang="en-IN" sz="8800" dirty="0">
                <a:solidFill>
                  <a:srgbClr val="FF0000"/>
                </a:solidFill>
              </a:rPr>
              <a:t>PART 1 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33E7D3-CDED-4C54-AFBB-FB7C15D8C21D}"/>
              </a:ext>
            </a:extLst>
          </p:cNvPr>
          <p:cNvSpPr txBox="1"/>
          <p:nvPr/>
        </p:nvSpPr>
        <p:spPr>
          <a:xfrm>
            <a:off x="4346917" y="3758639"/>
            <a:ext cx="36013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Extract Images from Videos</a:t>
            </a:r>
          </a:p>
        </p:txBody>
      </p:sp>
    </p:spTree>
    <p:extLst>
      <p:ext uri="{BB962C8B-B14F-4D97-AF65-F5344CB8AC3E}">
        <p14:creationId xmlns:p14="http://schemas.microsoft.com/office/powerpoint/2010/main" val="2050019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5452A95-0C19-4266-9FB0-2FF53A19D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53" y="132243"/>
            <a:ext cx="10206264" cy="830997"/>
          </a:xfrm>
        </p:spPr>
        <p:txBody>
          <a:bodyPr/>
          <a:lstStyle/>
          <a:p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Extracted Images </a:t>
            </a:r>
            <a:br>
              <a:rPr lang="en-IN" sz="4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IN" sz="4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From Video 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8333B2-93EC-47D4-8379-745632578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226" y="963240"/>
            <a:ext cx="1755648" cy="17556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931A98-0ED6-48E2-88A7-453655B13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0272" y="2670924"/>
            <a:ext cx="1755648" cy="17556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169F46-6F2D-4FC6-AD3E-314409D3FD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8117" y="483180"/>
            <a:ext cx="1810512" cy="181051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4D776A7-63B9-42E8-B799-E073643CD3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1290" y="3691737"/>
            <a:ext cx="1901952" cy="190195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C6AB8EC-C30E-4F9F-96B4-E27027B56A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000" y="2374239"/>
            <a:ext cx="57150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816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A6B98C5-D3A1-4D21-9E6D-C71AA5938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556" y="274320"/>
            <a:ext cx="10206264" cy="830997"/>
          </a:xfrm>
        </p:spPr>
        <p:txBody>
          <a:bodyPr/>
          <a:lstStyle/>
          <a:p>
            <a:r>
              <a:rPr lang="en-IN" sz="4000" dirty="0">
                <a:solidFill>
                  <a:schemeClr val="accent1">
                    <a:lumMod val="75000"/>
                  </a:schemeClr>
                </a:solidFill>
              </a:rPr>
              <a:t>Extracted Images </a:t>
            </a:r>
            <a:br>
              <a:rPr lang="en-IN" sz="40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IN" sz="4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From Video 1</a:t>
            </a:r>
            <a:endParaRPr lang="en-IN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539EF9-A187-4871-9952-F6DBAFAE2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1106" y="-14949"/>
            <a:ext cx="1956816" cy="19568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CB1422-3A0A-4F8A-BFCE-AEC998A42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274" y="4312797"/>
            <a:ext cx="2048256" cy="20482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6F9A6EF-79DC-4B45-8E35-29BB0B5D5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3638" y="4576572"/>
            <a:ext cx="2057400" cy="2057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39D3CD-7729-434D-9625-0575319673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0999" y="2136525"/>
            <a:ext cx="2176272" cy="217627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CEB4D9-C260-4C3D-9827-E2E6C81414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1636" y="1945026"/>
            <a:ext cx="2048256" cy="204825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B867EA0-591D-4F1A-BDD2-0BD610CEC7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4728" y="1875224"/>
            <a:ext cx="5161671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864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E983D85E-34D8-430D-875F-7EBB69A6B7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3490" r="13490"/>
          <a:stretch/>
        </p:blipFill>
        <p:spPr/>
      </p:pic>
      <p:sp>
        <p:nvSpPr>
          <p:cNvPr id="2" name="Title 1" descr="title">
            <a:extLst>
              <a:ext uri="{FF2B5EF4-FFF2-40B4-BE49-F238E27FC236}">
                <a16:creationId xmlns:a16="http://schemas.microsoft.com/office/drawing/2014/main" id="{28BAA8DA-C40B-4AB9-9407-30FB703351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7911" y="7040"/>
            <a:ext cx="4379976" cy="3611880"/>
          </a:xfrm>
        </p:spPr>
        <p:txBody>
          <a:bodyPr/>
          <a:lstStyle/>
          <a:p>
            <a:r>
              <a:rPr lang="en-US" dirty="0"/>
              <a:t>What are </a:t>
            </a:r>
            <a:r>
              <a:rPr lang="en-US" dirty="0" err="1"/>
              <a:t>deepfakes</a:t>
            </a:r>
            <a:r>
              <a:rPr lang="en-US" dirty="0"/>
              <a:t>?</a:t>
            </a:r>
          </a:p>
        </p:txBody>
      </p:sp>
      <p:sp>
        <p:nvSpPr>
          <p:cNvPr id="12" name="Subtitle 11" descr="subtitle">
            <a:extLst>
              <a:ext uri="{FF2B5EF4-FFF2-40B4-BE49-F238E27FC236}">
                <a16:creationId xmlns:a16="http://schemas.microsoft.com/office/drawing/2014/main" id="{B28A8D9C-5123-4D2B-9272-016EF90E0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079" y="3748953"/>
            <a:ext cx="4178808" cy="521208"/>
          </a:xfrm>
        </p:spPr>
        <p:txBody>
          <a:bodyPr/>
          <a:lstStyle/>
          <a:p>
            <a:r>
              <a:rPr lang="en-IN" dirty="0"/>
              <a:t>Deepfake is a technique for human image synthesis based on artificial intelligence. It is used to combine and superimpose existing images and videos onto source images or videos using machine learning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3823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6FAB4-574A-4742-B77F-A5E4461B8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147" y="243307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IN" sz="8800" dirty="0"/>
              <a:t>PROGRESS </a:t>
            </a:r>
            <a:r>
              <a:rPr lang="en-IN" sz="8800" dirty="0">
                <a:solidFill>
                  <a:srgbClr val="FF0000"/>
                </a:solidFill>
              </a:rPr>
              <a:t>PART 2 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33E7D3-CDED-4C54-AFBB-FB7C15D8C21D}"/>
              </a:ext>
            </a:extLst>
          </p:cNvPr>
          <p:cNvSpPr txBox="1"/>
          <p:nvPr/>
        </p:nvSpPr>
        <p:spPr>
          <a:xfrm>
            <a:off x="4346917" y="3758639"/>
            <a:ext cx="36013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Extract Binary Masks from Images</a:t>
            </a:r>
          </a:p>
        </p:txBody>
      </p:sp>
    </p:spTree>
    <p:extLst>
      <p:ext uri="{BB962C8B-B14F-4D97-AF65-F5344CB8AC3E}">
        <p14:creationId xmlns:p14="http://schemas.microsoft.com/office/powerpoint/2010/main" val="1883172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6B70302-A39B-4D23-A296-A18801B5D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solidFill>
                  <a:srgbClr val="002060"/>
                </a:solidFill>
              </a:rPr>
              <a:t>PRE-PROCESSED IMAGES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DB4F1A5-8260-4BAB-8012-18DA2960C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1336" y="1918833"/>
            <a:ext cx="1664208" cy="166420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F24C007-2613-4ED8-9D9C-5B926AD6F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1762" y="1886432"/>
            <a:ext cx="1664208" cy="16642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6E23D3-4CCB-4A8B-8FB5-78121129D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213" y="1927632"/>
            <a:ext cx="4572000" cy="2571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D5F97C-559E-4A56-89C5-81D04557AF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6933" y="4113438"/>
            <a:ext cx="2011680" cy="20116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E658BFF-4F2F-46B3-8E5B-E4317345B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27770" y="4113438"/>
            <a:ext cx="2011680" cy="20116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FB0D4D-6E0A-46AB-B808-9DDFD108123C}"/>
              </a:ext>
            </a:extLst>
          </p:cNvPr>
          <p:cNvSpPr txBox="1"/>
          <p:nvPr/>
        </p:nvSpPr>
        <p:spPr>
          <a:xfrm>
            <a:off x="8462186" y="1341967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Binary Masks</a:t>
            </a:r>
          </a:p>
        </p:txBody>
      </p:sp>
    </p:spTree>
    <p:extLst>
      <p:ext uri="{BB962C8B-B14F-4D97-AF65-F5344CB8AC3E}">
        <p14:creationId xmlns:p14="http://schemas.microsoft.com/office/powerpoint/2010/main" val="3525887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4F68F2-0B16-4172-8787-E47BF6549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dirty="0">
                <a:solidFill>
                  <a:schemeClr val="tx1"/>
                </a:solidFill>
              </a:rPr>
              <a:t>Advantages of Face Alignment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DB5F7D-ADA9-45CF-A62E-53906BD33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86" y="2584191"/>
            <a:ext cx="8042033" cy="267397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F568C8F-7E53-40CA-947A-76090F90B72E}"/>
              </a:ext>
            </a:extLst>
          </p:cNvPr>
          <p:cNvSpPr/>
          <p:nvPr/>
        </p:nvSpPr>
        <p:spPr>
          <a:xfrm>
            <a:off x="633186" y="176940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-apple-system"/>
              </a:rPr>
              <a:t>Kalman filter smoothen the bounding box positions over frames and eliminate jitter on the swapped face</a:t>
            </a:r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898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6FAB4-574A-4742-B77F-A5E4461B8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147" y="2433076"/>
            <a:ext cx="10515600" cy="1325563"/>
          </a:xfrm>
        </p:spPr>
        <p:txBody>
          <a:bodyPr>
            <a:normAutofit/>
          </a:bodyPr>
          <a:lstStyle/>
          <a:p>
            <a:r>
              <a:rPr lang="en-IN" sz="8800" dirty="0"/>
              <a:t>PROGRESS </a:t>
            </a:r>
            <a:r>
              <a:rPr lang="en-IN" sz="8800" dirty="0">
                <a:solidFill>
                  <a:srgbClr val="FF0000"/>
                </a:solidFill>
              </a:rPr>
              <a:t>PART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33E7D3-CDED-4C54-AFBB-FB7C15D8C21D}"/>
              </a:ext>
            </a:extLst>
          </p:cNvPr>
          <p:cNvSpPr txBox="1"/>
          <p:nvPr/>
        </p:nvSpPr>
        <p:spPr>
          <a:xfrm>
            <a:off x="4346917" y="3758639"/>
            <a:ext cx="36013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Finalize 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255401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BB04507-8112-46F9-B68C-92C2A2323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821" y="250873"/>
            <a:ext cx="6665776" cy="63562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F5050D-3BA7-47CE-805F-B6585DC376B6}"/>
              </a:ext>
            </a:extLst>
          </p:cNvPr>
          <p:cNvSpPr txBox="1"/>
          <p:nvPr/>
        </p:nvSpPr>
        <p:spPr>
          <a:xfrm>
            <a:off x="731520" y="1561514"/>
            <a:ext cx="4431323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002060"/>
                </a:solidFill>
              </a:rPr>
              <a:t>ARCHITECTURE:</a:t>
            </a:r>
          </a:p>
          <a:p>
            <a:r>
              <a:rPr lang="en-IN" sz="3200" dirty="0">
                <a:solidFill>
                  <a:srgbClr val="002060"/>
                </a:solidFill>
              </a:rPr>
              <a:t>SAGAN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Self-Attention Generative Adversarial Networks. 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Benefits of GAN &amp; Autoencoders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ENCODER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DECODER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WRAPPED IN GENERATOR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DISCRIMINATOR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60744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9F40464-BD84-49B3-9EF3-03B81E22F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9" y="140678"/>
            <a:ext cx="9408610" cy="671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0539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6B7860F-FD80-4B8B-B273-CD6A279BE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65" y="278461"/>
            <a:ext cx="8412481" cy="644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7858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ooks on a shelf">
            <a:extLst>
              <a:ext uri="{FF2B5EF4-FFF2-40B4-BE49-F238E27FC236}">
                <a16:creationId xmlns:a16="http://schemas.microsoft.com/office/drawing/2014/main" id="{0BCD2159-BE65-43D5-9E0A-9EB4B1B2F85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69" b="69"/>
          <a:stretch>
            <a:fillRect/>
          </a:stretch>
        </p:blipFill>
        <p:spPr>
          <a:xfrm>
            <a:off x="0" y="0"/>
            <a:ext cx="12192001" cy="6858000"/>
          </a:xfrm>
        </p:spPr>
      </p:pic>
      <p:sp>
        <p:nvSpPr>
          <p:cNvPr id="34" name="Title 33" descr="title">
            <a:extLst>
              <a:ext uri="{FF2B5EF4-FFF2-40B4-BE49-F238E27FC236}">
                <a16:creationId xmlns:a16="http://schemas.microsoft.com/office/drawing/2014/main" id="{3749FE94-FC7C-4359-A56E-6C7A87BDE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8622" y="2313432"/>
            <a:ext cx="8144490" cy="2852737"/>
          </a:xfrm>
        </p:spPr>
        <p:txBody>
          <a:bodyPr/>
          <a:lstStyle/>
          <a:p>
            <a:r>
              <a:rPr lang="en-US" sz="8000" b="1" dirty="0"/>
              <a:t>EXPECTED RESULT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8C94A8D-A234-408C-8281-33CCC01BE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4750604" cy="6858000"/>
            <a:chOff x="0" y="0"/>
            <a:chExt cx="4750604" cy="6858000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1887690-2EDF-4913-A835-4503B0E36442}"/>
                </a:ext>
              </a:extLst>
            </p:cNvPr>
            <p:cNvSpPr/>
            <p:nvPr/>
          </p:nvSpPr>
          <p:spPr>
            <a:xfrm>
              <a:off x="0" y="0"/>
              <a:ext cx="4750604" cy="6858000"/>
            </a:xfrm>
            <a:custGeom>
              <a:avLst/>
              <a:gdLst>
                <a:gd name="connsiteX0" fmla="*/ 0 w 4750604"/>
                <a:gd name="connsiteY0" fmla="*/ 0 h 6858000"/>
                <a:gd name="connsiteX1" fmla="*/ 4750604 w 4750604"/>
                <a:gd name="connsiteY1" fmla="*/ 0 h 6858000"/>
                <a:gd name="connsiteX2" fmla="*/ 3101407 w 4750604"/>
                <a:gd name="connsiteY2" fmla="*/ 6858000 h 6858000"/>
                <a:gd name="connsiteX3" fmla="*/ 0 w 4750604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50604" h="6858000">
                  <a:moveTo>
                    <a:pt x="0" y="0"/>
                  </a:moveTo>
                  <a:lnTo>
                    <a:pt x="4750604" y="0"/>
                  </a:lnTo>
                  <a:lnTo>
                    <a:pt x="3101407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D1E7D22-630D-4E19-8BE6-9C21E4A652BD}"/>
                </a:ext>
              </a:extLst>
            </p:cNvPr>
            <p:cNvSpPr/>
            <p:nvPr/>
          </p:nvSpPr>
          <p:spPr>
            <a:xfrm>
              <a:off x="1" y="0"/>
              <a:ext cx="3946799" cy="6858000"/>
            </a:xfrm>
            <a:custGeom>
              <a:avLst/>
              <a:gdLst>
                <a:gd name="connsiteX0" fmla="*/ 0 w 3946799"/>
                <a:gd name="connsiteY0" fmla="*/ 0 h 6858000"/>
                <a:gd name="connsiteX1" fmla="*/ 3946799 w 3946799"/>
                <a:gd name="connsiteY1" fmla="*/ 0 h 6858000"/>
                <a:gd name="connsiteX2" fmla="*/ 2297602 w 3946799"/>
                <a:gd name="connsiteY2" fmla="*/ 6858000 h 6858000"/>
                <a:gd name="connsiteX3" fmla="*/ 0 w 394679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6799" h="6858000">
                  <a:moveTo>
                    <a:pt x="0" y="0"/>
                  </a:moveTo>
                  <a:lnTo>
                    <a:pt x="3946799" y="0"/>
                  </a:lnTo>
                  <a:lnTo>
                    <a:pt x="229760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2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18BD405-EEE9-4A08-8DA2-A70AFCF1D240}"/>
                </a:ext>
              </a:extLst>
            </p:cNvPr>
            <p:cNvSpPr/>
            <p:nvPr/>
          </p:nvSpPr>
          <p:spPr>
            <a:xfrm>
              <a:off x="0" y="0"/>
              <a:ext cx="3723822" cy="6858000"/>
            </a:xfrm>
            <a:custGeom>
              <a:avLst/>
              <a:gdLst>
                <a:gd name="connsiteX0" fmla="*/ 0 w 3723822"/>
                <a:gd name="connsiteY0" fmla="*/ 0 h 6858000"/>
                <a:gd name="connsiteX1" fmla="*/ 3723822 w 3723822"/>
                <a:gd name="connsiteY1" fmla="*/ 0 h 6858000"/>
                <a:gd name="connsiteX2" fmla="*/ 2074625 w 3723822"/>
                <a:gd name="connsiteY2" fmla="*/ 6858000 h 6858000"/>
                <a:gd name="connsiteX3" fmla="*/ 0 w 372382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3822" h="6858000">
                  <a:moveTo>
                    <a:pt x="0" y="0"/>
                  </a:moveTo>
                  <a:lnTo>
                    <a:pt x="3723822" y="0"/>
                  </a:lnTo>
                  <a:lnTo>
                    <a:pt x="2074625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2">
                <a:alpha val="9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4A6826-2C0D-4C79-A871-DF31737EE4F7}"/>
                </a:ext>
              </a:extLst>
            </p:cNvPr>
            <p:cNvSpPr/>
            <p:nvPr/>
          </p:nvSpPr>
          <p:spPr>
            <a:xfrm>
              <a:off x="0" y="0"/>
              <a:ext cx="3374007" cy="6858000"/>
            </a:xfrm>
            <a:custGeom>
              <a:avLst/>
              <a:gdLst>
                <a:gd name="connsiteX0" fmla="*/ 0 w 3374007"/>
                <a:gd name="connsiteY0" fmla="*/ 0 h 6858000"/>
                <a:gd name="connsiteX1" fmla="*/ 3374007 w 3374007"/>
                <a:gd name="connsiteY1" fmla="*/ 0 h 6858000"/>
                <a:gd name="connsiteX2" fmla="*/ 1659507 w 3374007"/>
                <a:gd name="connsiteY2" fmla="*/ 6858000 h 6858000"/>
                <a:gd name="connsiteX3" fmla="*/ 0 w 3374007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4007" h="6858000">
                  <a:moveTo>
                    <a:pt x="0" y="0"/>
                  </a:moveTo>
                  <a:lnTo>
                    <a:pt x="3374007" y="0"/>
                  </a:lnTo>
                  <a:lnTo>
                    <a:pt x="1659507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0D30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215114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rial view of boy sitting at his laptop">
            <a:extLst>
              <a:ext uri="{FF2B5EF4-FFF2-40B4-BE49-F238E27FC236}">
                <a16:creationId xmlns:a16="http://schemas.microsoft.com/office/drawing/2014/main" id="{3C2A7DCB-B005-424A-8446-ACA533D0BC8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" b="10"/>
          <a:stretch>
            <a:fillRect/>
          </a:stretch>
        </p:blipFill>
        <p:spPr>
          <a:xfrm>
            <a:off x="7524750" y="0"/>
            <a:ext cx="4667250" cy="6858000"/>
          </a:xfrm>
        </p:spPr>
      </p:pic>
      <p:sp>
        <p:nvSpPr>
          <p:cNvPr id="24" name="Text Placeholder 23" descr="content block 2">
            <a:extLst>
              <a:ext uri="{FF2B5EF4-FFF2-40B4-BE49-F238E27FC236}">
                <a16:creationId xmlns:a16="http://schemas.microsoft.com/office/drawing/2014/main" id="{C3930A4E-1302-4AC9-86A3-C4E8AF186E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Customized Face Swaps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Options to Choose from wide variety of personalities</a:t>
            </a:r>
          </a:p>
        </p:txBody>
      </p:sp>
      <p:sp>
        <p:nvSpPr>
          <p:cNvPr id="23" name="Text Placeholder 22" descr="content block 1">
            <a:extLst>
              <a:ext uri="{FF2B5EF4-FFF2-40B4-BE49-F238E27FC236}">
                <a16:creationId xmlns:a16="http://schemas.microsoft.com/office/drawing/2014/main" id="{B88939B0-5B9A-4423-AFD1-CF6B222687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2717803"/>
            <a:ext cx="3239042" cy="336867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Generate swapped faces using the architecture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Construct video from images</a:t>
            </a:r>
          </a:p>
        </p:txBody>
      </p:sp>
      <p:sp>
        <p:nvSpPr>
          <p:cNvPr id="4" name="Title 3" descr="Title">
            <a:extLst>
              <a:ext uri="{FF2B5EF4-FFF2-40B4-BE49-F238E27FC236}">
                <a16:creationId xmlns:a16="http://schemas.microsoft.com/office/drawing/2014/main" id="{DFF36EE7-AE57-42F4-ACA9-A328C1F4E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Expected Results and Future Improvements</a:t>
            </a:r>
          </a:p>
        </p:txBody>
      </p:sp>
      <p:pic>
        <p:nvPicPr>
          <p:cNvPr id="35" name="Content Placeholder 34" descr="Open Book">
            <a:extLst>
              <a:ext uri="{FF2B5EF4-FFF2-40B4-BE49-F238E27FC236}">
                <a16:creationId xmlns:a16="http://schemas.microsoft.com/office/drawing/2014/main" id="{56174A3F-A7B3-40BE-88BD-1796890E4B4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/>
      </p:pic>
      <p:pic>
        <p:nvPicPr>
          <p:cNvPr id="36" name="Content Placeholder 35" descr="Medal">
            <a:extLst>
              <a:ext uri="{FF2B5EF4-FFF2-40B4-BE49-F238E27FC236}">
                <a16:creationId xmlns:a16="http://schemas.microsoft.com/office/drawing/2014/main" id="{A960174C-A9DE-472D-BF1C-B13108BD70B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862BC4D-BD7A-417E-A34A-59CE4D4A6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55760"/>
            <a:ext cx="12192000" cy="91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52937FB-CDE3-46B3-8481-AB5DB8C4B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91210" y="6086479"/>
            <a:ext cx="600974" cy="60097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Slide Number Placeholder 5" descr="Slide number">
            <a:extLst>
              <a:ext uri="{FF2B5EF4-FFF2-40B4-BE49-F238E27FC236}">
                <a16:creationId xmlns:a16="http://schemas.microsoft.com/office/drawing/2014/main" id="{11457662-C1A5-4B93-8E30-88025E27C46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smtClean="0">
                <a:solidFill>
                  <a:schemeClr val="bg1"/>
                </a:solidFill>
              </a:rPr>
              <a:pPr algn="ctr"/>
              <a:t>28</a:t>
            </a:fld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1250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8A3194F-181F-4826-82B1-4740065158D6}"/>
              </a:ext>
            </a:extLst>
          </p:cNvPr>
          <p:cNvSpPr txBox="1"/>
          <p:nvPr/>
        </p:nvSpPr>
        <p:spPr>
          <a:xfrm>
            <a:off x="3235569" y="1505243"/>
            <a:ext cx="65977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Bradley Hand ITC" panose="03070402050302030203" pitchFamily="66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17620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1A5F02FB-FDF1-427A-AB2F-50F09EBEE54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9" b="19"/>
          <a:stretch/>
        </p:blipFill>
        <p:spPr/>
      </p:pic>
      <p:sp>
        <p:nvSpPr>
          <p:cNvPr id="31" name="Title 30" descr="title">
            <a:extLst>
              <a:ext uri="{FF2B5EF4-FFF2-40B4-BE49-F238E27FC236}">
                <a16:creationId xmlns:a16="http://schemas.microsoft.com/office/drawing/2014/main" id="{9284195F-D106-45D8-ABAA-959FA68948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019" y="2404234"/>
            <a:ext cx="7027315" cy="1746504"/>
          </a:xfrm>
        </p:spPr>
        <p:txBody>
          <a:bodyPr/>
          <a:lstStyle/>
          <a:p>
            <a:r>
              <a:rPr lang="en-US" sz="9600" b="1" dirty="0"/>
              <a:t>PROJECT </a:t>
            </a:r>
            <a:br>
              <a:rPr lang="en-US" sz="9600" b="1" dirty="0"/>
            </a:br>
            <a:r>
              <a:rPr lang="en-US" sz="9600" b="1" dirty="0"/>
              <a:t>DETAILS</a:t>
            </a:r>
          </a:p>
        </p:txBody>
      </p:sp>
      <p:sp>
        <p:nvSpPr>
          <p:cNvPr id="12" name="Subtitle 11" descr="subtitle">
            <a:extLst>
              <a:ext uri="{FF2B5EF4-FFF2-40B4-BE49-F238E27FC236}">
                <a16:creationId xmlns:a16="http://schemas.microsoft.com/office/drawing/2014/main" id="{A6AB5563-AD44-4883-8D3E-93E27EEDA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6564" y="4983161"/>
            <a:ext cx="5049510" cy="521208"/>
          </a:xfrm>
        </p:spPr>
        <p:txBody>
          <a:bodyPr/>
          <a:lstStyle/>
          <a:p>
            <a:pPr algn="ctr"/>
            <a:r>
              <a:rPr lang="en-US" sz="3200" b="1" dirty="0"/>
              <a:t>Goals, Approaches, </a:t>
            </a:r>
            <a:r>
              <a:rPr lang="en-US" sz="3200" b="1" dirty="0" err="1"/>
              <a:t>AutoEncoders</a:t>
            </a:r>
            <a:r>
              <a:rPr lang="en-US" sz="3200" b="1" dirty="0"/>
              <a:t>, GANs</a:t>
            </a:r>
          </a:p>
        </p:txBody>
      </p:sp>
    </p:spTree>
    <p:extLst>
      <p:ext uri="{BB962C8B-B14F-4D97-AF65-F5344CB8AC3E}">
        <p14:creationId xmlns:p14="http://schemas.microsoft.com/office/powerpoint/2010/main" val="2366578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2BA034-CCAB-4AAF-8E45-F3D7B01A4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1308" y="816231"/>
            <a:ext cx="1392317" cy="554684"/>
          </a:xfrm>
        </p:spPr>
        <p:txBody>
          <a:bodyPr/>
          <a:lstStyle/>
          <a:p>
            <a:r>
              <a:rPr lang="en-IN" dirty="0">
                <a:solidFill>
                  <a:srgbClr val="0070C0"/>
                </a:solidFill>
              </a:rPr>
              <a:t>GOAL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99A2BDC-399A-4984-ADAE-A4F3B7B49D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1308" y="1556666"/>
            <a:ext cx="7049438" cy="964112"/>
          </a:xfrm>
        </p:spPr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When two objects are under consideration, detect facial features frame by frame and swap the underlying structure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512DC4-6BAC-41C0-B9BC-E04154A10B47}"/>
              </a:ext>
            </a:extLst>
          </p:cNvPr>
          <p:cNvSpPr txBox="1"/>
          <p:nvPr/>
        </p:nvSpPr>
        <p:spPr>
          <a:xfrm>
            <a:off x="6796216" y="1186249"/>
            <a:ext cx="4794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C07A38-AB21-436F-ADA9-7EF4C8D06B24}"/>
              </a:ext>
            </a:extLst>
          </p:cNvPr>
          <p:cNvSpPr txBox="1"/>
          <p:nvPr/>
        </p:nvSpPr>
        <p:spPr>
          <a:xfrm>
            <a:off x="914402" y="3121376"/>
            <a:ext cx="439900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400" dirty="0"/>
          </a:p>
          <a:p>
            <a:r>
              <a:rPr lang="en-IN" sz="2400" dirty="0"/>
              <a:t>1.Extract faces from videos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2.Pre-process images to facial 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200" dirty="0"/>
          </a:p>
          <a:p>
            <a:endParaRPr lang="en-IN" sz="2400" dirty="0"/>
          </a:p>
          <a:p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AE437C-E253-491A-A61F-36C79967DD8D}"/>
              </a:ext>
            </a:extLst>
          </p:cNvPr>
          <p:cNvSpPr txBox="1"/>
          <p:nvPr/>
        </p:nvSpPr>
        <p:spPr>
          <a:xfrm>
            <a:off x="5770605" y="3121376"/>
            <a:ext cx="40653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3.Build architecture of GAN and Autoencoder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4.Train model to generate swapped 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5.Convert images to output video</a:t>
            </a:r>
          </a:p>
          <a:p>
            <a:endParaRPr lang="en-IN" sz="2400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F9728349-E3A4-4558-9717-F01018E94CA7}"/>
              </a:ext>
            </a:extLst>
          </p:cNvPr>
          <p:cNvSpPr txBox="1">
            <a:spLocks/>
          </p:cNvSpPr>
          <p:nvPr/>
        </p:nvSpPr>
        <p:spPr>
          <a:xfrm>
            <a:off x="775522" y="2543735"/>
            <a:ext cx="3177656" cy="554684"/>
          </a:xfrm>
          <a:prstGeom prst="rect">
            <a:avLst/>
          </a:prstGeom>
        </p:spPr>
        <p:txBody>
          <a:bodyPr vert="horz" lIns="0" tIns="45720" rIns="0" bIns="45720" rtlCol="0" anchor="b" anchorCtr="1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GB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>
                <a:solidFill>
                  <a:srgbClr val="0070C0"/>
                </a:solidFill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3552810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934E30-BFCA-447C-AFD9-09D8C1FFE0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8702" y="443125"/>
            <a:ext cx="5330038" cy="998523"/>
          </a:xfrm>
        </p:spPr>
        <p:txBody>
          <a:bodyPr/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Approaches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FE115AF-21FA-4D6D-AE01-C17300C8FD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4364" y="1441648"/>
            <a:ext cx="8993944" cy="521208"/>
          </a:xfrm>
        </p:spPr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Requirement: A model architecture/ algorithm for image-image translation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A36B9-B703-41A4-BCCE-638AB6379CFE}"/>
              </a:ext>
            </a:extLst>
          </p:cNvPr>
          <p:cNvSpPr/>
          <p:nvPr/>
        </p:nvSpPr>
        <p:spPr>
          <a:xfrm>
            <a:off x="370448" y="2191016"/>
            <a:ext cx="5509846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/>
            <a:r>
              <a:rPr lang="en-IN" sz="2400" b="1" dirty="0">
                <a:solidFill>
                  <a:srgbClr val="00B050"/>
                </a:solidFill>
              </a:rPr>
              <a:t>Generative Adversarial networks</a:t>
            </a:r>
          </a:p>
          <a:p>
            <a:pPr lvl="2"/>
            <a:r>
              <a:rPr lang="en-IN" sz="2400" dirty="0"/>
              <a:t>Generator and discriminator work in adversarial manner to generate new image</a:t>
            </a:r>
            <a:r>
              <a:rPr lang="en-IN" sz="2400" b="1" dirty="0"/>
              <a:t>  </a:t>
            </a:r>
            <a:r>
              <a:rPr lang="en-IN" sz="2400" dirty="0"/>
              <a:t>(pitting against each other)</a:t>
            </a:r>
            <a:endParaRPr lang="en-IN" sz="2400" b="1" dirty="0"/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IN" sz="2400" dirty="0"/>
              <a:t>CGANS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IN" sz="2400" dirty="0" err="1"/>
              <a:t>Pix</a:t>
            </a:r>
            <a:r>
              <a:rPr lang="en-IN" sz="2400" dirty="0"/>
              <a:t>-to-</a:t>
            </a:r>
            <a:r>
              <a:rPr lang="en-IN" sz="2400" dirty="0" err="1"/>
              <a:t>pix</a:t>
            </a:r>
            <a:endParaRPr lang="en-IN" sz="2400" dirty="0"/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IN" sz="2400" dirty="0"/>
              <a:t>CCGANS</a:t>
            </a:r>
          </a:p>
          <a:p>
            <a:pPr lvl="1"/>
            <a:r>
              <a:rPr lang="en-IN" sz="1600" dirty="0"/>
              <a:t>         Used to</a:t>
            </a:r>
            <a:r>
              <a:rPr lang="en-IN" sz="1600" b="1" dirty="0"/>
              <a:t> recreate an image with required modifications</a:t>
            </a:r>
          </a:p>
          <a:p>
            <a:pPr lvl="2"/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3D9004-D814-43E9-BB2F-B7EE8FA4D7F0}"/>
              </a:ext>
            </a:extLst>
          </p:cNvPr>
          <p:cNvSpPr txBox="1"/>
          <p:nvPr/>
        </p:nvSpPr>
        <p:spPr>
          <a:xfrm>
            <a:off x="5120639" y="2202243"/>
            <a:ext cx="5331657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IN" sz="2400" b="1" dirty="0">
                <a:solidFill>
                  <a:srgbClr val="FF0000"/>
                </a:solidFill>
              </a:rPr>
              <a:t>Auto Encoders</a:t>
            </a:r>
          </a:p>
          <a:p>
            <a:pPr lvl="2"/>
            <a:r>
              <a:rPr lang="en-IN" sz="2400" dirty="0"/>
              <a:t>Encoder coupled with a decoder work in unison to recreate the image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IN" sz="2400" dirty="0"/>
              <a:t>Stacked </a:t>
            </a:r>
            <a:r>
              <a:rPr lang="en-IN" sz="2400" dirty="0" err="1"/>
              <a:t>AutoEncoders</a:t>
            </a:r>
            <a:endParaRPr lang="en-IN" sz="2400" dirty="0"/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IN" sz="2400" dirty="0"/>
              <a:t>Conv-</a:t>
            </a:r>
            <a:r>
              <a:rPr lang="en-IN" sz="2400" dirty="0" err="1"/>
              <a:t>Deconv</a:t>
            </a:r>
            <a:r>
              <a:rPr lang="en-IN" sz="2400" dirty="0"/>
              <a:t> Auto encoders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IN" sz="2400" dirty="0"/>
              <a:t>GAN like auto encoders</a:t>
            </a:r>
          </a:p>
          <a:p>
            <a:pPr lvl="1"/>
            <a:r>
              <a:rPr lang="en-IN" sz="1600" dirty="0"/>
              <a:t>         Used to </a:t>
            </a:r>
            <a:r>
              <a:rPr lang="en-IN" sz="1600" b="1" dirty="0"/>
              <a:t>create patterns on existing images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294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 descr="title">
            <a:extLst>
              <a:ext uri="{FF2B5EF4-FFF2-40B4-BE49-F238E27FC236}">
                <a16:creationId xmlns:a16="http://schemas.microsoft.com/office/drawing/2014/main" id="{18CDD97B-6E25-4FB4-B239-493E54AA0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961" y="933725"/>
            <a:ext cx="7190795" cy="822960"/>
          </a:xfrm>
        </p:spPr>
        <p:txBody>
          <a:bodyPr/>
          <a:lstStyle/>
          <a:p>
            <a:br>
              <a:rPr lang="en-US" sz="4400" dirty="0">
                <a:solidFill>
                  <a:schemeClr val="bg1"/>
                </a:solidFill>
              </a:rPr>
            </a:br>
            <a:br>
              <a:rPr lang="en-US" sz="4400" dirty="0">
                <a:solidFill>
                  <a:schemeClr val="bg1"/>
                </a:solidFill>
              </a:rPr>
            </a:br>
            <a:br>
              <a:rPr lang="en-US" sz="4400" dirty="0">
                <a:solidFill>
                  <a:schemeClr val="bg1"/>
                </a:solidFill>
              </a:rPr>
            </a:b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6000" b="1" dirty="0">
                <a:solidFill>
                  <a:schemeClr val="bg1"/>
                </a:solidFill>
              </a:rPr>
              <a:t>Deep Fakes on Images AUTOENCODER</a:t>
            </a:r>
            <a:br>
              <a:rPr lang="en-US" sz="4400" dirty="0">
                <a:solidFill>
                  <a:schemeClr val="bg1"/>
                </a:solidFill>
              </a:rPr>
            </a:b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4A96D9-2D70-4D9E-B61C-9B23F3FD5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55760"/>
            <a:ext cx="12192000" cy="91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52937FB-CDE3-46B3-8481-AB5DB8C4B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91210" y="6086479"/>
            <a:ext cx="600974" cy="60097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5" descr="slide number">
            <a:extLst>
              <a:ext uri="{FF2B5EF4-FFF2-40B4-BE49-F238E27FC236}">
                <a16:creationId xmlns:a16="http://schemas.microsoft.com/office/drawing/2014/main" id="{D65CFEB2-BC19-4647-937B-40854EE88A8C}"/>
              </a:ext>
            </a:extLst>
          </p:cNvPr>
          <p:cNvSpPr txBox="1">
            <a:spLocks/>
          </p:cNvSpPr>
          <p:nvPr/>
        </p:nvSpPr>
        <p:spPr>
          <a:xfrm>
            <a:off x="11091210" y="6189345"/>
            <a:ext cx="600974" cy="395243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47A4EEE-49CE-4F6C-BF32-B7FCC5EBBF45}" type="slidenum">
              <a:rPr lang="en-US" sz="1200" smtClean="0">
                <a:solidFill>
                  <a:schemeClr val="bg1"/>
                </a:solidFill>
              </a:rPr>
              <a:pPr algn="ctr"/>
              <a:t>6</a:t>
            </a:fld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312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1F5F45D-1C97-42E1-88EA-525632B4EA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46" b="1546"/>
          <a:stretch>
            <a:fillRect/>
          </a:stretch>
        </p:blipFill>
        <p:spPr>
          <a:xfrm>
            <a:off x="680061" y="1608383"/>
            <a:ext cx="5873005" cy="330356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53CE103-7886-4B42-992A-91D59E6CA2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118" y="-241858"/>
            <a:ext cx="5330038" cy="1746504"/>
          </a:xfrm>
        </p:spPr>
        <p:txBody>
          <a:bodyPr/>
          <a:lstStyle/>
          <a:p>
            <a:r>
              <a:rPr lang="en-IN" sz="4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AutoEncoder</a:t>
            </a:r>
            <a:endParaRPr lang="en-IN" sz="4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41C6F2-200D-4448-B727-A8DCFB602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5484" y="1894917"/>
            <a:ext cx="3934264" cy="521208"/>
          </a:xfrm>
        </p:spPr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ENCODER: Compress the image to reduce dimensions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D17E3E5E-0EBA-4018-AFF3-75E9BBF11299}"/>
              </a:ext>
            </a:extLst>
          </p:cNvPr>
          <p:cNvSpPr txBox="1">
            <a:spLocks/>
          </p:cNvSpPr>
          <p:nvPr/>
        </p:nvSpPr>
        <p:spPr>
          <a:xfrm>
            <a:off x="7472546" y="3260165"/>
            <a:ext cx="3697202" cy="521208"/>
          </a:xfrm>
          <a:prstGeom prst="rect">
            <a:avLst/>
          </a:prstGeom>
        </p:spPr>
        <p:txBody>
          <a:bodyPr vert="horz" lIns="0" tIns="0" rIns="0" bIns="0" rtlCol="0" anchor="t" anchorCtr="1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DECODER: Recreate the image from reduced dimensions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F506B5-D7F8-4AE6-913B-0C23338A3238}"/>
              </a:ext>
            </a:extLst>
          </p:cNvPr>
          <p:cNvSpPr txBox="1"/>
          <p:nvPr/>
        </p:nvSpPr>
        <p:spPr>
          <a:xfrm>
            <a:off x="474913" y="5458478"/>
            <a:ext cx="3697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OBJECT OF VALUE</a:t>
            </a:r>
            <a:r>
              <a:rPr lang="en-IN" dirty="0"/>
              <a:t>: The middle portion/latent space contains important features for future use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13CFA6-E231-48DA-9B76-B45617071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245" y="5458478"/>
            <a:ext cx="5129078" cy="129936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0372C5F-068A-45FF-9950-3A3534C0CD1B}"/>
              </a:ext>
            </a:extLst>
          </p:cNvPr>
          <p:cNvCxnSpPr/>
          <p:nvPr/>
        </p:nvCxnSpPr>
        <p:spPr>
          <a:xfrm flipV="1">
            <a:off x="3516923" y="4107766"/>
            <a:ext cx="0" cy="12238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4787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B5FECA8-E458-4E9A-87C3-EE8B19327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0078" y="0"/>
            <a:ext cx="5330038" cy="1746504"/>
          </a:xfrm>
        </p:spPr>
        <p:txBody>
          <a:bodyPr/>
          <a:lstStyle/>
          <a:p>
            <a:r>
              <a:rPr lang="en-IN" b="1" dirty="0" err="1">
                <a:solidFill>
                  <a:srgbClr val="C00000"/>
                </a:solidFill>
              </a:rPr>
              <a:t>DeepFakes</a:t>
            </a:r>
            <a:r>
              <a:rPr lang="en-IN" b="1" dirty="0">
                <a:solidFill>
                  <a:srgbClr val="C00000"/>
                </a:solidFill>
              </a:rPr>
              <a:t> Using </a:t>
            </a:r>
            <a:r>
              <a:rPr lang="en-IN" b="1" dirty="0" err="1">
                <a:solidFill>
                  <a:srgbClr val="C00000"/>
                </a:solidFill>
              </a:rPr>
              <a:t>AutoEncoder</a:t>
            </a:r>
            <a:endParaRPr lang="en-IN" b="1" dirty="0">
              <a:solidFill>
                <a:srgbClr val="C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AFD5B1-ADB9-4D9A-818A-E2164C829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55" y="2116494"/>
            <a:ext cx="10820327" cy="24969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148E2F-33C9-4071-8B81-2C1D65A443DD}"/>
              </a:ext>
            </a:extLst>
          </p:cNvPr>
          <p:cNvSpPr txBox="1"/>
          <p:nvPr/>
        </p:nvSpPr>
        <p:spPr>
          <a:xfrm>
            <a:off x="3910818" y="4983482"/>
            <a:ext cx="461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Basic Idea: Run every image through Autoencoder and store the latent face</a:t>
            </a:r>
          </a:p>
        </p:txBody>
      </p:sp>
    </p:spTree>
    <p:extLst>
      <p:ext uri="{BB962C8B-B14F-4D97-AF65-F5344CB8AC3E}">
        <p14:creationId xmlns:p14="http://schemas.microsoft.com/office/powerpoint/2010/main" val="482472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C26E430-BE81-44E9-BF61-6CEA92A01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600" y="53935"/>
            <a:ext cx="6431400" cy="29649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C1CCE0-FDB7-4DCA-B422-CA2D28498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18889"/>
            <a:ext cx="7049484" cy="38391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7E59D4-1209-4A0A-A74B-BC5CB70DCB2E}"/>
              </a:ext>
            </a:extLst>
          </p:cNvPr>
          <p:cNvSpPr txBox="1"/>
          <p:nvPr/>
        </p:nvSpPr>
        <p:spPr>
          <a:xfrm>
            <a:off x="928468" y="1351746"/>
            <a:ext cx="42625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rgbClr val="0070C0"/>
                </a:solidFill>
              </a:rPr>
              <a:t>Train Phase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38876B-A23A-400C-B6FF-0C7E195B5067}"/>
              </a:ext>
            </a:extLst>
          </p:cNvPr>
          <p:cNvSpPr txBox="1"/>
          <p:nvPr/>
        </p:nvSpPr>
        <p:spPr>
          <a:xfrm>
            <a:off x="7821637" y="4276578"/>
            <a:ext cx="2731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rgbClr val="0070C0"/>
                </a:solidFill>
              </a:rPr>
              <a:t>Test Phase</a:t>
            </a:r>
          </a:p>
        </p:txBody>
      </p:sp>
    </p:spTree>
    <p:extLst>
      <p:ext uri="{BB962C8B-B14F-4D97-AF65-F5344CB8AC3E}">
        <p14:creationId xmlns:p14="http://schemas.microsoft.com/office/powerpoint/2010/main" val="2141868073"/>
      </p:ext>
    </p:extLst>
  </p:cSld>
  <p:clrMapOvr>
    <a:masterClrMapping/>
  </p:clrMapOvr>
</p:sld>
</file>

<file path=ppt/theme/_rels/them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4.xml><?xml version="1.0" encoding="utf-8"?>
<a:theme xmlns:a="http://schemas.openxmlformats.org/drawingml/2006/main" name="1_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5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theme/theme6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3_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9.xml><?xml version="1.0" encoding="utf-8"?>
<a:theme xmlns:a="http://schemas.openxmlformats.org/drawingml/2006/main" name="1_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575C36-314A-42CB-9114-6E0CE4AB2735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1C32B5E-029E-455A-86F0-091666CEEB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D0AD3E-9DDB-4E69-981A-7DAE0E9B5F5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573</Words>
  <Application>Microsoft Office PowerPoint</Application>
  <PresentationFormat>Widescreen</PresentationFormat>
  <Paragraphs>124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29</vt:i4>
      </vt:variant>
    </vt:vector>
  </HeadingPairs>
  <TitlesOfParts>
    <vt:vector size="51" baseType="lpstr">
      <vt:lpstr>-apple-system</vt:lpstr>
      <vt:lpstr>Arial</vt:lpstr>
      <vt:lpstr>Bradley Hand ITC</vt:lpstr>
      <vt:lpstr>Buxton Sketch</vt:lpstr>
      <vt:lpstr>Calibri</vt:lpstr>
      <vt:lpstr>Calibri Light</vt:lpstr>
      <vt:lpstr>Century</vt:lpstr>
      <vt:lpstr>Century Gothic</vt:lpstr>
      <vt:lpstr>Corbel</vt:lpstr>
      <vt:lpstr>Impact</vt:lpstr>
      <vt:lpstr>Trebuchet MS</vt:lpstr>
      <vt:lpstr>Wingdings 3</vt:lpstr>
      <vt:lpstr>Office Theme</vt:lpstr>
      <vt:lpstr>Facet</vt:lpstr>
      <vt:lpstr>Vapor Trail</vt:lpstr>
      <vt:lpstr>1_Facet</vt:lpstr>
      <vt:lpstr>Main Event</vt:lpstr>
      <vt:lpstr>1_Office Theme</vt:lpstr>
      <vt:lpstr>2_Office Theme</vt:lpstr>
      <vt:lpstr>3_Office Theme</vt:lpstr>
      <vt:lpstr>1_Retrospect</vt:lpstr>
      <vt:lpstr>Retrospect</vt:lpstr>
      <vt:lpstr>DEEP FAKES  </vt:lpstr>
      <vt:lpstr>What are deepfakes?</vt:lpstr>
      <vt:lpstr>PROJECT  DETAILS</vt:lpstr>
      <vt:lpstr>GOAL</vt:lpstr>
      <vt:lpstr>Approaches</vt:lpstr>
      <vt:lpstr>    Deep Fakes on Images AUTOENCODER </vt:lpstr>
      <vt:lpstr>AutoEncoder</vt:lpstr>
      <vt:lpstr>DeepFakes Using AutoEncoder</vt:lpstr>
      <vt:lpstr>PowerPoint Presentation</vt:lpstr>
      <vt:lpstr>Generative adversarial network</vt:lpstr>
      <vt:lpstr>GAN</vt:lpstr>
      <vt:lpstr>Generator</vt:lpstr>
      <vt:lpstr>WORKING</vt:lpstr>
      <vt:lpstr>CURRENT PROGRESS</vt:lpstr>
      <vt:lpstr>PowerPoint Presentation</vt:lpstr>
      <vt:lpstr>PowerPoint Presentation</vt:lpstr>
      <vt:lpstr>PROGRESS PART 1 Demo</vt:lpstr>
      <vt:lpstr>Extracted Images  From Video 1</vt:lpstr>
      <vt:lpstr>Extracted Images  From Video 1</vt:lpstr>
      <vt:lpstr>PROGRESS PART 2 Demo</vt:lpstr>
      <vt:lpstr>PRE-PROCESSED IMAGES</vt:lpstr>
      <vt:lpstr>Advantages of Face Alignment</vt:lpstr>
      <vt:lpstr>PROGRESS PART 3</vt:lpstr>
      <vt:lpstr>PowerPoint Presentation</vt:lpstr>
      <vt:lpstr>PowerPoint Presentation</vt:lpstr>
      <vt:lpstr>PowerPoint Presentation</vt:lpstr>
      <vt:lpstr>EXPECTED RESULT</vt:lpstr>
      <vt:lpstr>Expected Results and Future Improvements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2019-10-22T07:21:39Z</dcterms:created>
  <dcterms:modified xsi:type="dcterms:W3CDTF">2019-10-29T19:02:40Z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